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7" r:id="rId5"/>
    <p:sldId id="258" r:id="rId6"/>
    <p:sldId id="287" r:id="rId7"/>
    <p:sldId id="288" r:id="rId8"/>
    <p:sldId id="278" r:id="rId9"/>
    <p:sldId id="290" r:id="rId10"/>
    <p:sldId id="280" r:id="rId11"/>
    <p:sldId id="286" r:id="rId12"/>
    <p:sldId id="28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2B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9ED809-FEA3-451C-BA28-A47AF5CA137E}" v="7" dt="2025-01-21T07:40:45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1" autoAdjust="0"/>
    <p:restoredTop sz="94637"/>
  </p:normalViewPr>
  <p:slideViewPr>
    <p:cSldViewPr snapToGrid="0">
      <p:cViewPr varScale="1">
        <p:scale>
          <a:sx n="71" d="100"/>
          <a:sy n="71" d="100"/>
        </p:scale>
        <p:origin x="8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na Dolinar" userId="2a9f0bb6-1e97-4fcc-a231-057748071bd1" providerId="ADAL" clId="{F69ED809-FEA3-451C-BA28-A47AF5CA137E}"/>
    <pc:docChg chg="undo custSel addSld delSld modSld">
      <pc:chgData name="Katarina Dolinar" userId="2a9f0bb6-1e97-4fcc-a231-057748071bd1" providerId="ADAL" clId="{F69ED809-FEA3-451C-BA28-A47AF5CA137E}" dt="2025-01-21T07:43:23.189" v="539" actId="14100"/>
      <pc:docMkLst>
        <pc:docMk/>
      </pc:docMkLst>
      <pc:sldChg chg="modSp mod">
        <pc:chgData name="Katarina Dolinar" userId="2a9f0bb6-1e97-4fcc-a231-057748071bd1" providerId="ADAL" clId="{F69ED809-FEA3-451C-BA28-A47AF5CA137E}" dt="2025-01-21T07:25:36.518" v="24"/>
        <pc:sldMkLst>
          <pc:docMk/>
          <pc:sldMk cId="706305541" sldId="257"/>
        </pc:sldMkLst>
        <pc:spChg chg="mod">
          <ac:chgData name="Katarina Dolinar" userId="2a9f0bb6-1e97-4fcc-a231-057748071bd1" providerId="ADAL" clId="{F69ED809-FEA3-451C-BA28-A47AF5CA137E}" dt="2025-01-21T07:25:23.280" v="23" actId="20577"/>
          <ac:spMkLst>
            <pc:docMk/>
            <pc:sldMk cId="706305541" sldId="257"/>
            <ac:spMk id="2" creationId="{00000000-0000-0000-0000-000000000000}"/>
          </ac:spMkLst>
        </pc:spChg>
        <pc:spChg chg="mod">
          <ac:chgData name="Katarina Dolinar" userId="2a9f0bb6-1e97-4fcc-a231-057748071bd1" providerId="ADAL" clId="{F69ED809-FEA3-451C-BA28-A47AF5CA137E}" dt="2025-01-21T07:25:36.518" v="24"/>
          <ac:spMkLst>
            <pc:docMk/>
            <pc:sldMk cId="706305541" sldId="257"/>
            <ac:spMk id="20" creationId="{1F6A8F2A-88E5-3A3B-644F-5203E7C59740}"/>
          </ac:spMkLst>
        </pc:spChg>
      </pc:sldChg>
      <pc:sldChg chg="modSp mod">
        <pc:chgData name="Katarina Dolinar" userId="2a9f0bb6-1e97-4fcc-a231-057748071bd1" providerId="ADAL" clId="{F69ED809-FEA3-451C-BA28-A47AF5CA137E}" dt="2025-01-21T07:43:01.831" v="535" actId="20577"/>
        <pc:sldMkLst>
          <pc:docMk/>
          <pc:sldMk cId="4001379257" sldId="258"/>
        </pc:sldMkLst>
        <pc:spChg chg="mod">
          <ac:chgData name="Katarina Dolinar" userId="2a9f0bb6-1e97-4fcc-a231-057748071bd1" providerId="ADAL" clId="{F69ED809-FEA3-451C-BA28-A47AF5CA137E}" dt="2025-01-21T07:43:01.831" v="535" actId="20577"/>
          <ac:spMkLst>
            <pc:docMk/>
            <pc:sldMk cId="4001379257" sldId="258"/>
            <ac:spMk id="2" creationId="{B6D55C6A-64FB-0F31-E70B-4D2B03B117D0}"/>
          </ac:spMkLst>
        </pc:spChg>
        <pc:spChg chg="mod">
          <ac:chgData name="Katarina Dolinar" userId="2a9f0bb6-1e97-4fcc-a231-057748071bd1" providerId="ADAL" clId="{F69ED809-FEA3-451C-BA28-A47AF5CA137E}" dt="2025-01-21T07:26:23.871" v="56" actId="20577"/>
          <ac:spMkLst>
            <pc:docMk/>
            <pc:sldMk cId="4001379257" sldId="258"/>
            <ac:spMk id="6" creationId="{39F80E36-3346-8AD3-C20E-C74BD4C6F271}"/>
          </ac:spMkLst>
        </pc:spChg>
      </pc:sldChg>
      <pc:sldChg chg="del">
        <pc:chgData name="Katarina Dolinar" userId="2a9f0bb6-1e97-4fcc-a231-057748071bd1" providerId="ADAL" clId="{F69ED809-FEA3-451C-BA28-A47AF5CA137E}" dt="2025-01-21T07:30:44.813" v="116" actId="47"/>
        <pc:sldMkLst>
          <pc:docMk/>
          <pc:sldMk cId="156863301" sldId="259"/>
        </pc:sldMkLst>
      </pc:sldChg>
      <pc:sldChg chg="addSp modSp mod">
        <pc:chgData name="Katarina Dolinar" userId="2a9f0bb6-1e97-4fcc-a231-057748071bd1" providerId="ADAL" clId="{F69ED809-FEA3-451C-BA28-A47AF5CA137E}" dt="2025-01-21T07:42:46.381" v="534" actId="20577"/>
        <pc:sldMkLst>
          <pc:docMk/>
          <pc:sldMk cId="2903067753" sldId="278"/>
        </pc:sldMkLst>
        <pc:spChg chg="mod">
          <ac:chgData name="Katarina Dolinar" userId="2a9f0bb6-1e97-4fcc-a231-057748071bd1" providerId="ADAL" clId="{F69ED809-FEA3-451C-BA28-A47AF5CA137E}" dt="2025-01-21T07:30:39.367" v="115" actId="20577"/>
          <ac:spMkLst>
            <pc:docMk/>
            <pc:sldMk cId="2903067753" sldId="278"/>
            <ac:spMk id="2" creationId="{EC57E299-64D7-CAFC-0F85-675826EAFFE7}"/>
          </ac:spMkLst>
        </pc:spChg>
        <pc:spChg chg="add">
          <ac:chgData name="Katarina Dolinar" userId="2a9f0bb6-1e97-4fcc-a231-057748071bd1" providerId="ADAL" clId="{F69ED809-FEA3-451C-BA28-A47AF5CA137E}" dt="2025-01-21T07:39:39.739" v="438"/>
          <ac:spMkLst>
            <pc:docMk/>
            <pc:sldMk cId="2903067753" sldId="278"/>
            <ac:spMk id="3" creationId="{C9E02AC0-3CCA-71D5-A00C-CA4A62531DA6}"/>
          </ac:spMkLst>
        </pc:spChg>
        <pc:spChg chg="mod">
          <ac:chgData name="Katarina Dolinar" userId="2a9f0bb6-1e97-4fcc-a231-057748071bd1" providerId="ADAL" clId="{F69ED809-FEA3-451C-BA28-A47AF5CA137E}" dt="2025-01-21T07:38:48.352" v="426" actId="20577"/>
          <ac:spMkLst>
            <pc:docMk/>
            <pc:sldMk cId="2903067753" sldId="278"/>
            <ac:spMk id="5" creationId="{740D170F-357F-EC7F-6F96-A89EEE5DEE63}"/>
          </ac:spMkLst>
        </pc:spChg>
        <pc:spChg chg="add mod">
          <ac:chgData name="Katarina Dolinar" userId="2a9f0bb6-1e97-4fcc-a231-057748071bd1" providerId="ADAL" clId="{F69ED809-FEA3-451C-BA28-A47AF5CA137E}" dt="2025-01-21T07:40:11.697" v="440"/>
          <ac:spMkLst>
            <pc:docMk/>
            <pc:sldMk cId="2903067753" sldId="278"/>
            <ac:spMk id="6" creationId="{C1A7EB82-1920-C969-739F-F3B7A312C02B}"/>
          </ac:spMkLst>
        </pc:spChg>
        <pc:spChg chg="mod">
          <ac:chgData name="Katarina Dolinar" userId="2a9f0bb6-1e97-4fcc-a231-057748071bd1" providerId="ADAL" clId="{F69ED809-FEA3-451C-BA28-A47AF5CA137E}" dt="2025-01-21T07:39:00.335" v="437" actId="20577"/>
          <ac:spMkLst>
            <pc:docMk/>
            <pc:sldMk cId="2903067753" sldId="278"/>
            <ac:spMk id="10" creationId="{A54B2485-1CAB-4B44-6C96-5EDAA503548A}"/>
          </ac:spMkLst>
        </pc:spChg>
        <pc:spChg chg="mod">
          <ac:chgData name="Katarina Dolinar" userId="2a9f0bb6-1e97-4fcc-a231-057748071bd1" providerId="ADAL" clId="{F69ED809-FEA3-451C-BA28-A47AF5CA137E}" dt="2025-01-21T07:42:46.381" v="534" actId="20577"/>
          <ac:spMkLst>
            <pc:docMk/>
            <pc:sldMk cId="2903067753" sldId="278"/>
            <ac:spMk id="12" creationId="{90C8FB92-90B3-E1DB-2BEB-2BFCA4A8A41D}"/>
          </ac:spMkLst>
        </pc:spChg>
        <pc:spChg chg="mod">
          <ac:chgData name="Katarina Dolinar" userId="2a9f0bb6-1e97-4fcc-a231-057748071bd1" providerId="ADAL" clId="{F69ED809-FEA3-451C-BA28-A47AF5CA137E}" dt="2025-01-21T07:41:43.867" v="509" actId="20577"/>
          <ac:spMkLst>
            <pc:docMk/>
            <pc:sldMk cId="2903067753" sldId="278"/>
            <ac:spMk id="16" creationId="{5E28FA3B-B3BD-C23C-141B-D171AF3060D5}"/>
          </ac:spMkLst>
        </pc:spChg>
      </pc:sldChg>
      <pc:sldChg chg="modSp mod">
        <pc:chgData name="Katarina Dolinar" userId="2a9f0bb6-1e97-4fcc-a231-057748071bd1" providerId="ADAL" clId="{F69ED809-FEA3-451C-BA28-A47AF5CA137E}" dt="2025-01-21T07:37:15.145" v="394" actId="27636"/>
        <pc:sldMkLst>
          <pc:docMk/>
          <pc:sldMk cId="114540544" sldId="280"/>
        </pc:sldMkLst>
        <pc:spChg chg="mod">
          <ac:chgData name="Katarina Dolinar" userId="2a9f0bb6-1e97-4fcc-a231-057748071bd1" providerId="ADAL" clId="{F69ED809-FEA3-451C-BA28-A47AF5CA137E}" dt="2025-01-21T07:37:06.064" v="392"/>
          <ac:spMkLst>
            <pc:docMk/>
            <pc:sldMk cId="114540544" sldId="280"/>
            <ac:spMk id="2" creationId="{00714A42-4478-DF7B-70D1-1AD23E5A1880}"/>
          </ac:spMkLst>
        </pc:spChg>
        <pc:spChg chg="mod">
          <ac:chgData name="Katarina Dolinar" userId="2a9f0bb6-1e97-4fcc-a231-057748071bd1" providerId="ADAL" clId="{F69ED809-FEA3-451C-BA28-A47AF5CA137E}" dt="2025-01-21T07:37:15.145" v="394" actId="27636"/>
          <ac:spMkLst>
            <pc:docMk/>
            <pc:sldMk cId="114540544" sldId="280"/>
            <ac:spMk id="3" creationId="{3BAD2A7B-C944-0493-E54F-25B0EC08583F}"/>
          </ac:spMkLst>
        </pc:spChg>
      </pc:sldChg>
      <pc:sldChg chg="modSp mod">
        <pc:chgData name="Katarina Dolinar" userId="2a9f0bb6-1e97-4fcc-a231-057748071bd1" providerId="ADAL" clId="{F69ED809-FEA3-451C-BA28-A47AF5CA137E}" dt="2025-01-21T07:35:10.657" v="319" actId="20577"/>
        <pc:sldMkLst>
          <pc:docMk/>
          <pc:sldMk cId="1545415785" sldId="284"/>
        </pc:sldMkLst>
        <pc:spChg chg="mod">
          <ac:chgData name="Katarina Dolinar" userId="2a9f0bb6-1e97-4fcc-a231-057748071bd1" providerId="ADAL" clId="{F69ED809-FEA3-451C-BA28-A47AF5CA137E}" dt="2025-01-21T07:35:10.657" v="319" actId="20577"/>
          <ac:spMkLst>
            <pc:docMk/>
            <pc:sldMk cId="1545415785" sldId="284"/>
            <ac:spMk id="4" creationId="{66BE70AE-2190-450E-95FC-E1619CFD28B5}"/>
          </ac:spMkLst>
        </pc:spChg>
      </pc:sldChg>
      <pc:sldChg chg="modSp mod">
        <pc:chgData name="Katarina Dolinar" userId="2a9f0bb6-1e97-4fcc-a231-057748071bd1" providerId="ADAL" clId="{F69ED809-FEA3-451C-BA28-A47AF5CA137E}" dt="2025-01-21T07:37:35.807" v="408" actId="20577"/>
        <pc:sldMkLst>
          <pc:docMk/>
          <pc:sldMk cId="534994535" sldId="285"/>
        </pc:sldMkLst>
        <pc:spChg chg="mod">
          <ac:chgData name="Katarina Dolinar" userId="2a9f0bb6-1e97-4fcc-a231-057748071bd1" providerId="ADAL" clId="{F69ED809-FEA3-451C-BA28-A47AF5CA137E}" dt="2025-01-21T07:33:13.876" v="228" actId="20577"/>
          <ac:spMkLst>
            <pc:docMk/>
            <pc:sldMk cId="534994535" sldId="285"/>
            <ac:spMk id="2" creationId="{AD08F8EE-2892-E97A-2459-F4FECAFC6B90}"/>
          </ac:spMkLst>
        </pc:spChg>
        <pc:spChg chg="mod">
          <ac:chgData name="Katarina Dolinar" userId="2a9f0bb6-1e97-4fcc-a231-057748071bd1" providerId="ADAL" clId="{F69ED809-FEA3-451C-BA28-A47AF5CA137E}" dt="2025-01-21T07:37:35.807" v="408" actId="20577"/>
          <ac:spMkLst>
            <pc:docMk/>
            <pc:sldMk cId="534994535" sldId="285"/>
            <ac:spMk id="3" creationId="{387DAD0B-D441-F7AF-EA07-136E09DC8649}"/>
          </ac:spMkLst>
        </pc:spChg>
      </pc:sldChg>
      <pc:sldChg chg="modSp mod">
        <pc:chgData name="Katarina Dolinar" userId="2a9f0bb6-1e97-4fcc-a231-057748071bd1" providerId="ADAL" clId="{F69ED809-FEA3-451C-BA28-A47AF5CA137E}" dt="2025-01-21T07:37:25.342" v="405" actId="20577"/>
        <pc:sldMkLst>
          <pc:docMk/>
          <pc:sldMk cId="903769272" sldId="286"/>
        </pc:sldMkLst>
        <pc:spChg chg="mod">
          <ac:chgData name="Katarina Dolinar" userId="2a9f0bb6-1e97-4fcc-a231-057748071bd1" providerId="ADAL" clId="{F69ED809-FEA3-451C-BA28-A47AF5CA137E}" dt="2025-01-21T07:37:25.342" v="405" actId="20577"/>
          <ac:spMkLst>
            <pc:docMk/>
            <pc:sldMk cId="903769272" sldId="286"/>
            <ac:spMk id="2" creationId="{65F119E2-F001-669E-69C1-AC37531CC5DF}"/>
          </ac:spMkLst>
        </pc:spChg>
        <pc:spChg chg="mod">
          <ac:chgData name="Katarina Dolinar" userId="2a9f0bb6-1e97-4fcc-a231-057748071bd1" providerId="ADAL" clId="{F69ED809-FEA3-451C-BA28-A47AF5CA137E}" dt="2025-01-21T07:32:30.727" v="201" actId="20577"/>
          <ac:spMkLst>
            <pc:docMk/>
            <pc:sldMk cId="903769272" sldId="286"/>
            <ac:spMk id="3" creationId="{F5E5A469-6783-83FB-3DE1-10F6F28B2FF6}"/>
          </ac:spMkLst>
        </pc:spChg>
        <pc:spChg chg="mod">
          <ac:chgData name="Katarina Dolinar" userId="2a9f0bb6-1e97-4fcc-a231-057748071bd1" providerId="ADAL" clId="{F69ED809-FEA3-451C-BA28-A47AF5CA137E}" dt="2025-01-21T07:32:26.313" v="193" actId="20577"/>
          <ac:spMkLst>
            <pc:docMk/>
            <pc:sldMk cId="903769272" sldId="286"/>
            <ac:spMk id="6" creationId="{D09A4A2D-220C-1C11-B223-B55DE2761143}"/>
          </ac:spMkLst>
        </pc:spChg>
      </pc:sldChg>
      <pc:sldChg chg="addSp delSp modSp mod">
        <pc:chgData name="Katarina Dolinar" userId="2a9f0bb6-1e97-4fcc-a231-057748071bd1" providerId="ADAL" clId="{F69ED809-FEA3-451C-BA28-A47AF5CA137E}" dt="2025-01-21T07:43:04.911" v="536" actId="20577"/>
        <pc:sldMkLst>
          <pc:docMk/>
          <pc:sldMk cId="2849086517" sldId="287"/>
        </pc:sldMkLst>
        <pc:spChg chg="mod">
          <ac:chgData name="Katarina Dolinar" userId="2a9f0bb6-1e97-4fcc-a231-057748071bd1" providerId="ADAL" clId="{F69ED809-FEA3-451C-BA28-A47AF5CA137E}" dt="2025-01-21T07:43:04.911" v="536" actId="20577"/>
          <ac:spMkLst>
            <pc:docMk/>
            <pc:sldMk cId="2849086517" sldId="287"/>
            <ac:spMk id="2" creationId="{B03E70F5-8E0F-C3BA-2368-5AB72CCD4C2E}"/>
          </ac:spMkLst>
        </pc:spChg>
        <pc:spChg chg="add del">
          <ac:chgData name="Katarina Dolinar" userId="2a9f0bb6-1e97-4fcc-a231-057748071bd1" providerId="ADAL" clId="{F69ED809-FEA3-451C-BA28-A47AF5CA137E}" dt="2025-01-21T07:27:13.391" v="76" actId="22"/>
          <ac:spMkLst>
            <pc:docMk/>
            <pc:sldMk cId="2849086517" sldId="287"/>
            <ac:spMk id="4" creationId="{D1CDDFFC-3BC9-F75F-FA8C-64CF42A951CF}"/>
          </ac:spMkLst>
        </pc:spChg>
        <pc:spChg chg="mod">
          <ac:chgData name="Katarina Dolinar" userId="2a9f0bb6-1e97-4fcc-a231-057748071bd1" providerId="ADAL" clId="{F69ED809-FEA3-451C-BA28-A47AF5CA137E}" dt="2025-01-21T07:29:40.920" v="93" actId="255"/>
          <ac:spMkLst>
            <pc:docMk/>
            <pc:sldMk cId="2849086517" sldId="287"/>
            <ac:spMk id="6" creationId="{BD893391-9F49-F770-F99F-0BADBFC6B71B}"/>
          </ac:spMkLst>
        </pc:spChg>
        <pc:spChg chg="add del">
          <ac:chgData name="Katarina Dolinar" userId="2a9f0bb6-1e97-4fcc-a231-057748071bd1" providerId="ADAL" clId="{F69ED809-FEA3-451C-BA28-A47AF5CA137E}" dt="2025-01-21T07:27:19.210" v="78" actId="22"/>
          <ac:spMkLst>
            <pc:docMk/>
            <pc:sldMk cId="2849086517" sldId="287"/>
            <ac:spMk id="8" creationId="{C6405CCD-D8A0-AF61-19AE-E03BC7F6CDD3}"/>
          </ac:spMkLst>
        </pc:spChg>
      </pc:sldChg>
      <pc:sldChg chg="modSp add mod">
        <pc:chgData name="Katarina Dolinar" userId="2a9f0bb6-1e97-4fcc-a231-057748071bd1" providerId="ADAL" clId="{F69ED809-FEA3-451C-BA28-A47AF5CA137E}" dt="2025-01-21T07:43:07.588" v="537" actId="20577"/>
        <pc:sldMkLst>
          <pc:docMk/>
          <pc:sldMk cId="204620281" sldId="288"/>
        </pc:sldMkLst>
        <pc:spChg chg="mod">
          <ac:chgData name="Katarina Dolinar" userId="2a9f0bb6-1e97-4fcc-a231-057748071bd1" providerId="ADAL" clId="{F69ED809-FEA3-451C-BA28-A47AF5CA137E}" dt="2025-01-21T07:43:07.588" v="537" actId="20577"/>
          <ac:spMkLst>
            <pc:docMk/>
            <pc:sldMk cId="204620281" sldId="288"/>
            <ac:spMk id="2" creationId="{A7308ED2-8C2E-38F8-B3A8-DB96AFC59DB2}"/>
          </ac:spMkLst>
        </pc:spChg>
      </pc:sldChg>
      <pc:sldChg chg="new del">
        <pc:chgData name="Katarina Dolinar" userId="2a9f0bb6-1e97-4fcc-a231-057748071bd1" providerId="ADAL" clId="{F69ED809-FEA3-451C-BA28-A47AF5CA137E}" dt="2025-01-21T07:28:00.985" v="83" actId="680"/>
        <pc:sldMkLst>
          <pc:docMk/>
          <pc:sldMk cId="1816749895" sldId="288"/>
        </pc:sldMkLst>
      </pc:sldChg>
      <pc:sldChg chg="new del">
        <pc:chgData name="Katarina Dolinar" userId="2a9f0bb6-1e97-4fcc-a231-057748071bd1" providerId="ADAL" clId="{F69ED809-FEA3-451C-BA28-A47AF5CA137E}" dt="2025-01-21T07:31:59.105" v="149" actId="47"/>
        <pc:sldMkLst>
          <pc:docMk/>
          <pc:sldMk cId="461021658" sldId="289"/>
        </pc:sldMkLst>
      </pc:sldChg>
      <pc:sldChg chg="modSp new mod">
        <pc:chgData name="Katarina Dolinar" userId="2a9f0bb6-1e97-4fcc-a231-057748071bd1" providerId="ADAL" clId="{F69ED809-FEA3-451C-BA28-A47AF5CA137E}" dt="2025-01-21T07:43:23.189" v="539" actId="14100"/>
        <pc:sldMkLst>
          <pc:docMk/>
          <pc:sldMk cId="1959503076" sldId="290"/>
        </pc:sldMkLst>
        <pc:spChg chg="mod">
          <ac:chgData name="Katarina Dolinar" userId="2a9f0bb6-1e97-4fcc-a231-057748071bd1" providerId="ADAL" clId="{F69ED809-FEA3-451C-BA28-A47AF5CA137E}" dt="2025-01-21T07:31:52.265" v="147" actId="1076"/>
          <ac:spMkLst>
            <pc:docMk/>
            <pc:sldMk cId="1959503076" sldId="290"/>
            <ac:spMk id="2" creationId="{C892627A-D021-CE18-00FD-CA54B7F4FDBD}"/>
          </ac:spMkLst>
        </pc:spChg>
        <pc:spChg chg="mod">
          <ac:chgData name="Katarina Dolinar" userId="2a9f0bb6-1e97-4fcc-a231-057748071bd1" providerId="ADAL" clId="{F69ED809-FEA3-451C-BA28-A47AF5CA137E}" dt="2025-01-21T07:43:23.189" v="539" actId="14100"/>
          <ac:spMkLst>
            <pc:docMk/>
            <pc:sldMk cId="1959503076" sldId="290"/>
            <ac:spMk id="3" creationId="{75D2467A-748C-439B-A3CE-4BDD1D65C4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52B3-72C4-4268-9153-DA55F866952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B683D-B767-40BC-85A8-4D8E0AA0D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4CE4-FBD8-4481-AEFB-CA53E599A745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5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83D-B767-40BC-85A8-4D8E0AA0D9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otnik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3" name="Pravokotnik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4" name="Pravokotnik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5" name="Pravokotnik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6" name="Pravokotnik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7" name="Pravokotnik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0" name="Pravokotnik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11" name="Pravokotnik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pPr rtl="0"/>
            <a:r>
              <a:rPr lang="sl-SI" noProof="0" dirty="0"/>
              <a:t>Kliknite, če želite urediti slog naslova matrice</a:t>
            </a:r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17" name="Označba mesta za nogo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8" name="Označba mesta za datum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889750DF-B4EA-41E4-9BB2-164485A8E769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29" name="Označba mesta za številko diapozitiva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1863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7E643C-4CCC-4D52-885C-06B44C1FD6C5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5690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sl-SI" noProof="0" dirty="0"/>
              <a:t>Uredite sloge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739CD-B5EB-45E2-9179-27B0530A5A4C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133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sl-SI" noProof="0" dirty="0"/>
              <a:t>Kliknite za urejanje slogov besedila matrice</a:t>
            </a:r>
          </a:p>
          <a:p>
            <a:pPr lvl="1" rtl="0" eaLnBrk="1" latinLnBrk="0" hangingPunct="1"/>
            <a:r>
              <a:rPr lang="sl-SI" noProof="0" dirty="0"/>
              <a:t>Druga raven</a:t>
            </a:r>
          </a:p>
          <a:p>
            <a:pPr lvl="2" rtl="0" eaLnBrk="1" latinLnBrk="0" hangingPunct="1"/>
            <a:r>
              <a:rPr lang="sl-SI" noProof="0" dirty="0"/>
              <a:t>Tretja raven</a:t>
            </a:r>
          </a:p>
          <a:p>
            <a:pPr lvl="3" rtl="0" eaLnBrk="1" latinLnBrk="0" hangingPunct="1"/>
            <a:r>
              <a:rPr lang="sl-SI" noProof="0" dirty="0"/>
              <a:t>Četrta raven</a:t>
            </a:r>
          </a:p>
          <a:p>
            <a:pPr lvl="4" rtl="0" eaLnBrk="1" latinLnBrk="0" hangingPunct="1"/>
            <a:r>
              <a:rPr lang="sl-SI" noProof="0" dirty="0"/>
              <a:t>Peta raven</a:t>
            </a:r>
            <a:endParaRPr kumimoji="0"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63D964-8CA8-4902-9D0A-A868DB947E58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9C92CF43-E896-4C7F-3CA3-7D830493FCF9}"/>
              </a:ext>
            </a:extLst>
          </p:cNvPr>
          <p:cNvSpPr txBox="1">
            <a:spLocks/>
          </p:cNvSpPr>
          <p:nvPr userDrawn="1"/>
        </p:nvSpPr>
        <p:spPr>
          <a:xfrm>
            <a:off x="1293341" y="6300164"/>
            <a:ext cx="2471351" cy="344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Slovenian</a:t>
            </a:r>
            <a:r>
              <a:rPr lang="sl-SI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 Cleanroom </a:t>
            </a:r>
            <a:r>
              <a:rPr lang="en-US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Society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AE80F06E-B70F-649F-56D4-CD9861737720}"/>
              </a:ext>
            </a:extLst>
          </p:cNvPr>
          <p:cNvSpPr txBox="1">
            <a:spLocks/>
          </p:cNvSpPr>
          <p:nvPr userDrawn="1"/>
        </p:nvSpPr>
        <p:spPr>
          <a:xfrm>
            <a:off x="1421671" y="6538954"/>
            <a:ext cx="3796614" cy="2820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Slovensko združenje za tehnologijo čistih prostorov</a:t>
            </a:r>
            <a:endParaRPr lang="en-US" sz="12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CBD3FE16-4848-DFF5-21E8-639B9AFF29E6}"/>
              </a:ext>
            </a:extLst>
          </p:cNvPr>
          <p:cNvSpPr txBox="1">
            <a:spLocks/>
          </p:cNvSpPr>
          <p:nvPr userDrawn="1"/>
        </p:nvSpPr>
        <p:spPr>
          <a:xfrm>
            <a:off x="14267" y="5746563"/>
            <a:ext cx="2104983" cy="10608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dirty="0">
                <a:solidFill>
                  <a:srgbClr val="00B0F0"/>
                </a:solidFill>
                <a:latin typeface="Bahnschrift SemiBold" panose="020B0502040204020203" pitchFamily="34" charset="0"/>
              </a:rPr>
              <a:t>SCS</a:t>
            </a:r>
            <a:endParaRPr lang="en-US" sz="2800" dirty="0">
              <a:solidFill>
                <a:srgbClr val="00B0F0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12" name="Skupina 11" descr="Delne krožne oblike v obliki črke c">
            <a:extLst>
              <a:ext uri="{FF2B5EF4-FFF2-40B4-BE49-F238E27FC236}">
                <a16:creationId xmlns:a16="http://schemas.microsoft.com/office/drawing/2014/main" id="{C4D4A9FA-3C3C-4EBA-E8BE-1BAA7A0BA94D}"/>
              </a:ext>
            </a:extLst>
          </p:cNvPr>
          <p:cNvGrpSpPr/>
          <p:nvPr userDrawn="1"/>
        </p:nvGrpSpPr>
        <p:grpSpPr>
          <a:xfrm rot="3039929">
            <a:off x="344635" y="6281497"/>
            <a:ext cx="522136" cy="576568"/>
            <a:chOff x="2355850" y="401638"/>
            <a:chExt cx="2143125" cy="2139950"/>
          </a:xfrm>
        </p:grpSpPr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15A33B87-F5F9-1908-BCD8-ED5D4353A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5850" y="401638"/>
              <a:ext cx="2143125" cy="2139950"/>
            </a:xfrm>
            <a:custGeom>
              <a:avLst/>
              <a:gdLst>
                <a:gd name="T0" fmla="*/ 338 w 677"/>
                <a:gd name="T1" fmla="*/ 676 h 676"/>
                <a:gd name="T2" fmla="*/ 0 w 677"/>
                <a:gd name="T3" fmla="*/ 338 h 676"/>
                <a:gd name="T4" fmla="*/ 338 w 677"/>
                <a:gd name="T5" fmla="*/ 0 h 676"/>
                <a:gd name="T6" fmla="*/ 338 w 677"/>
                <a:gd name="T7" fmla="*/ 40 h 676"/>
                <a:gd name="T8" fmla="*/ 40 w 677"/>
                <a:gd name="T9" fmla="*/ 338 h 676"/>
                <a:gd name="T10" fmla="*/ 338 w 677"/>
                <a:gd name="T11" fmla="*/ 636 h 676"/>
                <a:gd name="T12" fmla="*/ 637 w 677"/>
                <a:gd name="T13" fmla="*/ 338 h 676"/>
                <a:gd name="T14" fmla="*/ 677 w 677"/>
                <a:gd name="T15" fmla="*/ 338 h 676"/>
                <a:gd name="T16" fmla="*/ 338 w 677"/>
                <a:gd name="T1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7" h="676">
                  <a:moveTo>
                    <a:pt x="338" y="676"/>
                  </a:moveTo>
                  <a:cubicBezTo>
                    <a:pt x="152" y="676"/>
                    <a:pt x="0" y="525"/>
                    <a:pt x="0" y="338"/>
                  </a:cubicBezTo>
                  <a:cubicBezTo>
                    <a:pt x="0" y="152"/>
                    <a:pt x="152" y="0"/>
                    <a:pt x="338" y="0"/>
                  </a:cubicBezTo>
                  <a:cubicBezTo>
                    <a:pt x="338" y="40"/>
                    <a:pt x="338" y="40"/>
                    <a:pt x="338" y="40"/>
                  </a:cubicBezTo>
                  <a:cubicBezTo>
                    <a:pt x="174" y="40"/>
                    <a:pt x="40" y="174"/>
                    <a:pt x="40" y="338"/>
                  </a:cubicBezTo>
                  <a:cubicBezTo>
                    <a:pt x="40" y="503"/>
                    <a:pt x="174" y="636"/>
                    <a:pt x="338" y="636"/>
                  </a:cubicBezTo>
                  <a:cubicBezTo>
                    <a:pt x="503" y="636"/>
                    <a:pt x="637" y="503"/>
                    <a:pt x="637" y="338"/>
                  </a:cubicBezTo>
                  <a:cubicBezTo>
                    <a:pt x="677" y="338"/>
                    <a:pt x="677" y="338"/>
                    <a:pt x="677" y="338"/>
                  </a:cubicBezTo>
                  <a:cubicBezTo>
                    <a:pt x="677" y="525"/>
                    <a:pt x="525" y="676"/>
                    <a:pt x="338" y="676"/>
                  </a:cubicBezTo>
                  <a:close/>
                </a:path>
              </a:pathLst>
            </a:custGeom>
            <a:solidFill>
              <a:srgbClr val="42BA9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8A750AF-B959-750B-C7C3-2CF60572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7000" y="847982"/>
              <a:ext cx="612000" cy="612000"/>
            </a:xfrm>
            <a:custGeom>
              <a:avLst/>
              <a:gdLst>
                <a:gd name="T0" fmla="*/ 40 w 192"/>
                <a:gd name="T1" fmla="*/ 192 h 192"/>
                <a:gd name="T2" fmla="*/ 0 w 192"/>
                <a:gd name="T3" fmla="*/ 192 h 192"/>
                <a:gd name="T4" fmla="*/ 192 w 192"/>
                <a:gd name="T5" fmla="*/ 0 h 192"/>
                <a:gd name="T6" fmla="*/ 192 w 192"/>
                <a:gd name="T7" fmla="*/ 40 h 192"/>
                <a:gd name="T8" fmla="*/ 40 w 192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40" y="192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08" y="40"/>
                    <a:pt x="40" y="108"/>
                    <a:pt x="40" y="192"/>
                  </a:cubicBezTo>
                  <a:close/>
                </a:path>
              </a:pathLst>
            </a:custGeom>
            <a:solidFill>
              <a:srgbClr val="1CADE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E01A7E01-54DA-61B3-EC68-DD75C3D67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6663" y="552450"/>
              <a:ext cx="919162" cy="1838325"/>
            </a:xfrm>
            <a:custGeom>
              <a:avLst/>
              <a:gdLst>
                <a:gd name="T0" fmla="*/ 290 w 290"/>
                <a:gd name="T1" fmla="*/ 580 h 580"/>
                <a:gd name="T2" fmla="*/ 0 w 290"/>
                <a:gd name="T3" fmla="*/ 290 h 580"/>
                <a:gd name="T4" fmla="*/ 290 w 290"/>
                <a:gd name="T5" fmla="*/ 0 h 580"/>
                <a:gd name="T6" fmla="*/ 290 w 290"/>
                <a:gd name="T7" fmla="*/ 40 h 580"/>
                <a:gd name="T8" fmla="*/ 40 w 290"/>
                <a:gd name="T9" fmla="*/ 290 h 580"/>
                <a:gd name="T10" fmla="*/ 290 w 290"/>
                <a:gd name="T11" fmla="*/ 540 h 580"/>
                <a:gd name="T12" fmla="*/ 290 w 290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580">
                  <a:moveTo>
                    <a:pt x="290" y="580"/>
                  </a:moveTo>
                  <a:cubicBezTo>
                    <a:pt x="131" y="580"/>
                    <a:pt x="0" y="450"/>
                    <a:pt x="0" y="290"/>
                  </a:cubicBezTo>
                  <a:cubicBezTo>
                    <a:pt x="0" y="130"/>
                    <a:pt x="131" y="0"/>
                    <a:pt x="290" y="0"/>
                  </a:cubicBezTo>
                  <a:cubicBezTo>
                    <a:pt x="290" y="40"/>
                    <a:pt x="290" y="40"/>
                    <a:pt x="290" y="40"/>
                  </a:cubicBezTo>
                  <a:cubicBezTo>
                    <a:pt x="153" y="40"/>
                    <a:pt x="40" y="152"/>
                    <a:pt x="40" y="290"/>
                  </a:cubicBezTo>
                  <a:cubicBezTo>
                    <a:pt x="40" y="428"/>
                    <a:pt x="153" y="540"/>
                    <a:pt x="290" y="540"/>
                  </a:cubicBezTo>
                  <a:lnTo>
                    <a:pt x="290" y="580"/>
                  </a:lnTo>
                  <a:close/>
                </a:path>
              </a:pathLst>
            </a:custGeom>
            <a:solidFill>
              <a:srgbClr val="27CED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35E67B83-467A-E09F-F59C-0089686B0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3" y="701675"/>
              <a:ext cx="1533525" cy="1533525"/>
            </a:xfrm>
            <a:custGeom>
              <a:avLst/>
              <a:gdLst>
                <a:gd name="T0" fmla="*/ 241 w 483"/>
                <a:gd name="T1" fmla="*/ 483 h 483"/>
                <a:gd name="T2" fmla="*/ 0 w 483"/>
                <a:gd name="T3" fmla="*/ 241 h 483"/>
                <a:gd name="T4" fmla="*/ 241 w 483"/>
                <a:gd name="T5" fmla="*/ 0 h 483"/>
                <a:gd name="T6" fmla="*/ 241 w 483"/>
                <a:gd name="T7" fmla="*/ 40 h 483"/>
                <a:gd name="T8" fmla="*/ 40 w 483"/>
                <a:gd name="T9" fmla="*/ 241 h 483"/>
                <a:gd name="T10" fmla="*/ 241 w 483"/>
                <a:gd name="T11" fmla="*/ 443 h 483"/>
                <a:gd name="T12" fmla="*/ 443 w 483"/>
                <a:gd name="T13" fmla="*/ 241 h 483"/>
                <a:gd name="T14" fmla="*/ 483 w 483"/>
                <a:gd name="T15" fmla="*/ 241 h 483"/>
                <a:gd name="T16" fmla="*/ 241 w 483"/>
                <a:gd name="T1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483">
                  <a:moveTo>
                    <a:pt x="241" y="483"/>
                  </a:moveTo>
                  <a:cubicBezTo>
                    <a:pt x="108" y="483"/>
                    <a:pt x="0" y="374"/>
                    <a:pt x="0" y="241"/>
                  </a:cubicBezTo>
                  <a:cubicBezTo>
                    <a:pt x="0" y="108"/>
                    <a:pt x="108" y="0"/>
                    <a:pt x="241" y="0"/>
                  </a:cubicBezTo>
                  <a:cubicBezTo>
                    <a:pt x="241" y="40"/>
                    <a:pt x="241" y="40"/>
                    <a:pt x="241" y="40"/>
                  </a:cubicBezTo>
                  <a:cubicBezTo>
                    <a:pt x="131" y="40"/>
                    <a:pt x="40" y="130"/>
                    <a:pt x="40" y="241"/>
                  </a:cubicBezTo>
                  <a:cubicBezTo>
                    <a:pt x="40" y="352"/>
                    <a:pt x="131" y="443"/>
                    <a:pt x="241" y="443"/>
                  </a:cubicBezTo>
                  <a:cubicBezTo>
                    <a:pt x="352" y="443"/>
                    <a:pt x="443" y="352"/>
                    <a:pt x="443" y="241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374"/>
                    <a:pt x="375" y="483"/>
                    <a:pt x="241" y="483"/>
                  </a:cubicBezTo>
                  <a:close/>
                </a:path>
              </a:pathLst>
            </a:custGeom>
            <a:solidFill>
              <a:srgbClr val="2683C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sl-SI" kern="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7696B2-2D54-6987-20F5-CA8E5E21FD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6041" y="5661844"/>
            <a:ext cx="2374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B3FC36-BB3D-4232-8B06-3E6E40144258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303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5EDD4-830D-45D1-9490-92F563421505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87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vsebin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28" name="Označba mesta za nogo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6" name="Označba mesta za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A1859-66D2-4313-B7C3-5F469A988FEF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27" name="Označba mesta za številko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743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5A45F365-E9AF-49FF-BFF2-F9E14FF54C1C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737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EFB11-DEE7-4454-A267-52D2BFD21B9D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482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  <a:p>
            <a:pPr lvl="1" rtl="0" eaLnBrk="1" latinLnBrk="0" hangingPunct="1"/>
            <a:r>
              <a:rPr lang="sl-SI" noProof="0"/>
              <a:t>Druga raven</a:t>
            </a:r>
          </a:p>
          <a:p>
            <a:pPr lvl="2" rtl="0" eaLnBrk="1" latinLnBrk="0" hangingPunct="1"/>
            <a:r>
              <a:rPr lang="sl-SI" noProof="0"/>
              <a:t>Tretja raven</a:t>
            </a:r>
          </a:p>
          <a:p>
            <a:pPr lvl="3" rtl="0" eaLnBrk="1" latinLnBrk="0" hangingPunct="1"/>
            <a:r>
              <a:rPr lang="sl-SI" noProof="0"/>
              <a:t>Četrta raven</a:t>
            </a:r>
          </a:p>
          <a:p>
            <a:pPr lvl="4" rtl="0" eaLnBrk="1" latinLnBrk="0" hangingPunct="1"/>
            <a:r>
              <a:rPr lang="sl-SI" noProof="0"/>
              <a:t>Peta raven</a:t>
            </a:r>
            <a:endParaRPr kumimoji="0"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0AD1B4-1DB8-46B0-81A8-11953D4ECA49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3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sl-SI" noProof="0"/>
              <a:t>Kliknite ikono, če želite dodati sliko</a:t>
            </a:r>
            <a:endParaRPr kumimoji="0"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ED24F-6FA0-42C8-AC70-9777984F2493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224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0" name="Pravokotnik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1" name="Pravokotnik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2" name="Pravokotnik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5" name="Pravokotnik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6" name="Pravokotnik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7" name="Pravokotnik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8" name="Pravokotnik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39" name="Pravokotnik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40" name="Pravokotnik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sl-SI" sz="1800" noProof="0" dirty="0"/>
          </a:p>
        </p:txBody>
      </p:sp>
      <p:sp>
        <p:nvSpPr>
          <p:cNvPr id="22" name="Označba mesta za naslov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13" name="Označba mesta za besedil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14" name="Označba mesta za datum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3E60D7BA-A218-4DDC-BC93-F1F868909F1E}" type="datetime1">
              <a:rPr lang="sl-SI" noProof="0" smtClean="0"/>
              <a:t>21. 01. 2025</a:t>
            </a:fld>
            <a:endParaRPr lang="sl-SI" noProof="0" dirty="0"/>
          </a:p>
        </p:txBody>
      </p:sp>
      <p:sp>
        <p:nvSpPr>
          <p:cNvPr id="23" name="Označba mesta za številko diapoz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81123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9600" y="2223049"/>
            <a:ext cx="11277600" cy="1470025"/>
          </a:xfrm>
        </p:spPr>
        <p:txBody>
          <a:bodyPr rtlCol="0"/>
          <a:lstStyle/>
          <a:p>
            <a:pPr rtl="0"/>
            <a:r>
              <a:rPr lang="sl-SI" dirty="0"/>
              <a:t>Predstavitev združenja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4" name="Slika 3" descr="Slika, ki vsebuje besede besedilo, pisava, vizitka, logotip&#10;&#10;Opis je samodejno ustvarjen">
            <a:extLst>
              <a:ext uri="{FF2B5EF4-FFF2-40B4-BE49-F238E27FC236}">
                <a16:creationId xmlns:a16="http://schemas.microsoft.com/office/drawing/2014/main" id="{268899E3-338F-D31B-0970-DCF9821A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54" y="163110"/>
            <a:ext cx="3441693" cy="1253013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4B719A77-553D-900E-4593-D2057ACE3578}"/>
              </a:ext>
            </a:extLst>
          </p:cNvPr>
          <p:cNvSpPr txBox="1">
            <a:spLocks/>
          </p:cNvSpPr>
          <p:nvPr/>
        </p:nvSpPr>
        <p:spPr>
          <a:xfrm>
            <a:off x="1543898" y="1140584"/>
            <a:ext cx="6474941" cy="6856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Slovenian</a:t>
            </a:r>
            <a:r>
              <a:rPr kumimoji="0" lang="sl-SI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 Cleanroom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Society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6D6C0D19-601B-FE22-0FA0-C9AFB035EB6B}"/>
              </a:ext>
            </a:extLst>
          </p:cNvPr>
          <p:cNvSpPr txBox="1">
            <a:spLocks/>
          </p:cNvSpPr>
          <p:nvPr/>
        </p:nvSpPr>
        <p:spPr>
          <a:xfrm>
            <a:off x="1382638" y="387802"/>
            <a:ext cx="2104983" cy="1060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SCS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15" name="Skupina 14" descr="Delne krožne oblike v obliki črke c">
            <a:extLst>
              <a:ext uri="{FF2B5EF4-FFF2-40B4-BE49-F238E27FC236}">
                <a16:creationId xmlns:a16="http://schemas.microsoft.com/office/drawing/2014/main" id="{E0315212-B166-01F1-3707-3579225ABAF4}"/>
              </a:ext>
            </a:extLst>
          </p:cNvPr>
          <p:cNvGrpSpPr/>
          <p:nvPr/>
        </p:nvGrpSpPr>
        <p:grpSpPr>
          <a:xfrm rot="3039929">
            <a:off x="557056" y="134309"/>
            <a:ext cx="1346009" cy="1389530"/>
            <a:chOff x="2355850" y="401638"/>
            <a:chExt cx="2143125" cy="2139950"/>
          </a:xfrm>
        </p:grpSpPr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98F7B1EC-2761-20B9-532B-B13426312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5850" y="401638"/>
              <a:ext cx="2143125" cy="2139950"/>
            </a:xfrm>
            <a:custGeom>
              <a:avLst/>
              <a:gdLst>
                <a:gd name="T0" fmla="*/ 338 w 677"/>
                <a:gd name="T1" fmla="*/ 676 h 676"/>
                <a:gd name="T2" fmla="*/ 0 w 677"/>
                <a:gd name="T3" fmla="*/ 338 h 676"/>
                <a:gd name="T4" fmla="*/ 338 w 677"/>
                <a:gd name="T5" fmla="*/ 0 h 676"/>
                <a:gd name="T6" fmla="*/ 338 w 677"/>
                <a:gd name="T7" fmla="*/ 40 h 676"/>
                <a:gd name="T8" fmla="*/ 40 w 677"/>
                <a:gd name="T9" fmla="*/ 338 h 676"/>
                <a:gd name="T10" fmla="*/ 338 w 677"/>
                <a:gd name="T11" fmla="*/ 636 h 676"/>
                <a:gd name="T12" fmla="*/ 637 w 677"/>
                <a:gd name="T13" fmla="*/ 338 h 676"/>
                <a:gd name="T14" fmla="*/ 677 w 677"/>
                <a:gd name="T15" fmla="*/ 338 h 676"/>
                <a:gd name="T16" fmla="*/ 338 w 677"/>
                <a:gd name="T1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7" h="676">
                  <a:moveTo>
                    <a:pt x="338" y="676"/>
                  </a:moveTo>
                  <a:cubicBezTo>
                    <a:pt x="152" y="676"/>
                    <a:pt x="0" y="525"/>
                    <a:pt x="0" y="338"/>
                  </a:cubicBezTo>
                  <a:cubicBezTo>
                    <a:pt x="0" y="152"/>
                    <a:pt x="152" y="0"/>
                    <a:pt x="338" y="0"/>
                  </a:cubicBezTo>
                  <a:cubicBezTo>
                    <a:pt x="338" y="40"/>
                    <a:pt x="338" y="40"/>
                    <a:pt x="338" y="40"/>
                  </a:cubicBezTo>
                  <a:cubicBezTo>
                    <a:pt x="174" y="40"/>
                    <a:pt x="40" y="174"/>
                    <a:pt x="40" y="338"/>
                  </a:cubicBezTo>
                  <a:cubicBezTo>
                    <a:pt x="40" y="503"/>
                    <a:pt x="174" y="636"/>
                    <a:pt x="338" y="636"/>
                  </a:cubicBezTo>
                  <a:cubicBezTo>
                    <a:pt x="503" y="636"/>
                    <a:pt x="637" y="503"/>
                    <a:pt x="637" y="338"/>
                  </a:cubicBezTo>
                  <a:cubicBezTo>
                    <a:pt x="677" y="338"/>
                    <a:pt x="677" y="338"/>
                    <a:pt x="677" y="338"/>
                  </a:cubicBezTo>
                  <a:cubicBezTo>
                    <a:pt x="677" y="525"/>
                    <a:pt x="525" y="676"/>
                    <a:pt x="338" y="676"/>
                  </a:cubicBezTo>
                  <a:close/>
                </a:path>
              </a:pathLst>
            </a:custGeom>
            <a:solidFill>
              <a:srgbClr val="42BA9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2C3E84F-00DB-AF7A-F9F1-EFEF5A683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7000" y="847982"/>
              <a:ext cx="612000" cy="612000"/>
            </a:xfrm>
            <a:custGeom>
              <a:avLst/>
              <a:gdLst>
                <a:gd name="T0" fmla="*/ 40 w 192"/>
                <a:gd name="T1" fmla="*/ 192 h 192"/>
                <a:gd name="T2" fmla="*/ 0 w 192"/>
                <a:gd name="T3" fmla="*/ 192 h 192"/>
                <a:gd name="T4" fmla="*/ 192 w 192"/>
                <a:gd name="T5" fmla="*/ 0 h 192"/>
                <a:gd name="T6" fmla="*/ 192 w 192"/>
                <a:gd name="T7" fmla="*/ 40 h 192"/>
                <a:gd name="T8" fmla="*/ 40 w 192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40" y="192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08" y="40"/>
                    <a:pt x="40" y="108"/>
                    <a:pt x="40" y="192"/>
                  </a:cubicBezTo>
                  <a:close/>
                </a:path>
              </a:pathLst>
            </a:custGeom>
            <a:solidFill>
              <a:srgbClr val="1CADE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A64C5BB5-45C9-3719-F79F-438332171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6663" y="552450"/>
              <a:ext cx="919162" cy="1838325"/>
            </a:xfrm>
            <a:custGeom>
              <a:avLst/>
              <a:gdLst>
                <a:gd name="T0" fmla="*/ 290 w 290"/>
                <a:gd name="T1" fmla="*/ 580 h 580"/>
                <a:gd name="T2" fmla="*/ 0 w 290"/>
                <a:gd name="T3" fmla="*/ 290 h 580"/>
                <a:gd name="T4" fmla="*/ 290 w 290"/>
                <a:gd name="T5" fmla="*/ 0 h 580"/>
                <a:gd name="T6" fmla="*/ 290 w 290"/>
                <a:gd name="T7" fmla="*/ 40 h 580"/>
                <a:gd name="T8" fmla="*/ 40 w 290"/>
                <a:gd name="T9" fmla="*/ 290 h 580"/>
                <a:gd name="T10" fmla="*/ 290 w 290"/>
                <a:gd name="T11" fmla="*/ 540 h 580"/>
                <a:gd name="T12" fmla="*/ 290 w 290"/>
                <a:gd name="T13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580">
                  <a:moveTo>
                    <a:pt x="290" y="580"/>
                  </a:moveTo>
                  <a:cubicBezTo>
                    <a:pt x="131" y="580"/>
                    <a:pt x="0" y="450"/>
                    <a:pt x="0" y="290"/>
                  </a:cubicBezTo>
                  <a:cubicBezTo>
                    <a:pt x="0" y="130"/>
                    <a:pt x="131" y="0"/>
                    <a:pt x="290" y="0"/>
                  </a:cubicBezTo>
                  <a:cubicBezTo>
                    <a:pt x="290" y="40"/>
                    <a:pt x="290" y="40"/>
                    <a:pt x="290" y="40"/>
                  </a:cubicBezTo>
                  <a:cubicBezTo>
                    <a:pt x="153" y="40"/>
                    <a:pt x="40" y="152"/>
                    <a:pt x="40" y="290"/>
                  </a:cubicBezTo>
                  <a:cubicBezTo>
                    <a:pt x="40" y="428"/>
                    <a:pt x="153" y="540"/>
                    <a:pt x="290" y="540"/>
                  </a:cubicBezTo>
                  <a:lnTo>
                    <a:pt x="290" y="580"/>
                  </a:lnTo>
                  <a:close/>
                </a:path>
              </a:pathLst>
            </a:custGeom>
            <a:solidFill>
              <a:srgbClr val="27CED7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177E318E-070C-AF0C-51D6-FD15894C1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3" y="701675"/>
              <a:ext cx="1533525" cy="1533525"/>
            </a:xfrm>
            <a:custGeom>
              <a:avLst/>
              <a:gdLst>
                <a:gd name="T0" fmla="*/ 241 w 483"/>
                <a:gd name="T1" fmla="*/ 483 h 483"/>
                <a:gd name="T2" fmla="*/ 0 w 483"/>
                <a:gd name="T3" fmla="*/ 241 h 483"/>
                <a:gd name="T4" fmla="*/ 241 w 483"/>
                <a:gd name="T5" fmla="*/ 0 h 483"/>
                <a:gd name="T6" fmla="*/ 241 w 483"/>
                <a:gd name="T7" fmla="*/ 40 h 483"/>
                <a:gd name="T8" fmla="*/ 40 w 483"/>
                <a:gd name="T9" fmla="*/ 241 h 483"/>
                <a:gd name="T10" fmla="*/ 241 w 483"/>
                <a:gd name="T11" fmla="*/ 443 h 483"/>
                <a:gd name="T12" fmla="*/ 443 w 483"/>
                <a:gd name="T13" fmla="*/ 241 h 483"/>
                <a:gd name="T14" fmla="*/ 483 w 483"/>
                <a:gd name="T15" fmla="*/ 241 h 483"/>
                <a:gd name="T16" fmla="*/ 241 w 483"/>
                <a:gd name="T17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483">
                  <a:moveTo>
                    <a:pt x="241" y="483"/>
                  </a:moveTo>
                  <a:cubicBezTo>
                    <a:pt x="108" y="483"/>
                    <a:pt x="0" y="374"/>
                    <a:pt x="0" y="241"/>
                  </a:cubicBezTo>
                  <a:cubicBezTo>
                    <a:pt x="0" y="108"/>
                    <a:pt x="108" y="0"/>
                    <a:pt x="241" y="0"/>
                  </a:cubicBezTo>
                  <a:cubicBezTo>
                    <a:pt x="241" y="40"/>
                    <a:pt x="241" y="40"/>
                    <a:pt x="241" y="40"/>
                  </a:cubicBezTo>
                  <a:cubicBezTo>
                    <a:pt x="131" y="40"/>
                    <a:pt x="40" y="130"/>
                    <a:pt x="40" y="241"/>
                  </a:cubicBezTo>
                  <a:cubicBezTo>
                    <a:pt x="40" y="352"/>
                    <a:pt x="131" y="443"/>
                    <a:pt x="241" y="443"/>
                  </a:cubicBezTo>
                  <a:cubicBezTo>
                    <a:pt x="352" y="443"/>
                    <a:pt x="443" y="352"/>
                    <a:pt x="443" y="241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374"/>
                    <a:pt x="375" y="483"/>
                    <a:pt x="241" y="483"/>
                  </a:cubicBezTo>
                  <a:close/>
                </a:path>
              </a:pathLst>
            </a:custGeom>
            <a:solidFill>
              <a:srgbClr val="2683C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0" name="Naslov 1">
            <a:extLst>
              <a:ext uri="{FF2B5EF4-FFF2-40B4-BE49-F238E27FC236}">
                <a16:creationId xmlns:a16="http://schemas.microsoft.com/office/drawing/2014/main" id="{1F6A8F2A-88E5-3A3B-644F-5203E7C59740}"/>
              </a:ext>
            </a:extLst>
          </p:cNvPr>
          <p:cNvSpPr txBox="1">
            <a:spLocks/>
          </p:cNvSpPr>
          <p:nvPr/>
        </p:nvSpPr>
        <p:spPr>
          <a:xfrm>
            <a:off x="318646" y="4471335"/>
            <a:ext cx="11365412" cy="1629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Slovensko združenje za tehnologijo čistih prostorov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oom with a few tables and a few shelves&#10;&#10;Description automatically generated with medium confidence">
            <a:extLst>
              <a:ext uri="{FF2B5EF4-FFF2-40B4-BE49-F238E27FC236}">
                <a16:creationId xmlns:a16="http://schemas.microsoft.com/office/drawing/2014/main" id="{24588E1A-D4A7-268D-7550-9EC613D49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" t="33655" r="-266" b="-15128"/>
          <a:stretch/>
        </p:blipFill>
        <p:spPr>
          <a:xfrm>
            <a:off x="428749" y="766354"/>
            <a:ext cx="11443864" cy="6196421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66BE70AE-2190-450E-95FC-E1619CFD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94" y="962045"/>
            <a:ext cx="10519719" cy="4622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base">
              <a:buClrTx/>
              <a:defRPr/>
            </a:pPr>
            <a:r>
              <a:rPr kumimoji="0" 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Slovensko združenje za tehnologijo čistih prostorov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b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sl-SI" altLang="sl-SI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b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sl-SI" altLang="sl-SI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endParaRPr lang="sl-SI" sz="4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/>
            </a:endParaRPr>
          </a:p>
          <a:p>
            <a:pPr marL="0" lvl="0" indent="0" algn="ctr" fontAlgn="base">
              <a:buClrTx/>
              <a:defRPr/>
            </a:pPr>
            <a:endParaRPr lang="sl-SI" sz="40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/>
            </a:endParaRPr>
          </a:p>
          <a:p>
            <a:pPr marL="0" lvl="0" indent="0" algn="ctr" fontAlgn="base">
              <a:buClrTx/>
              <a:defRPr/>
            </a:pPr>
            <a:r>
              <a:rPr lang="sl-SI" sz="4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https://scs.gzs.si/</a:t>
            </a:r>
            <a:endParaRPr kumimoji="0" lang="sl-SI" altLang="sl-SI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lvl="0" indent="0" algn="ctr" fontAlgn="base">
              <a:buClrTx/>
              <a:defRPr/>
            </a:pPr>
            <a:r>
              <a:rPr lang="sl-SI" altLang="sl-SI" sz="4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scs</a:t>
            </a:r>
            <a:r>
              <a:rPr kumimoji="0" lang="sl-SI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.slovenija@gzs.si</a:t>
            </a:r>
            <a:br>
              <a:rPr kumimoji="0" lang="en-US" altLang="sl-SI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lang="sl-SI" sz="24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Gospodarska zbornica Slovenije</a:t>
            </a:r>
            <a:br>
              <a:rPr kumimoji="0" lang="sl-SI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sl-SI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Dimičeva 13 I Ljubljana I Slovenija</a:t>
            </a:r>
            <a:br>
              <a:rPr kumimoji="0" lang="sl-SI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n-US" alt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en-US" altLang="sl-SI" sz="18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54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D55C6A-64FB-0F31-E70B-4D2B03B1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7011"/>
            <a:ext cx="10972800" cy="1066800"/>
          </a:xfrm>
        </p:spPr>
        <p:txBody>
          <a:bodyPr/>
          <a:lstStyle/>
          <a:p>
            <a:r>
              <a:rPr lang="sl-SI" dirty="0"/>
              <a:t>Cilji 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9F80E36-3346-8AD3-C20E-C74BD4C6F2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2248407"/>
            <a:ext cx="7345681" cy="353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Povečati</a:t>
            </a:r>
            <a:r>
              <a:rPr lang="en-US" sz="2400" dirty="0"/>
              <a:t> </a:t>
            </a:r>
            <a:r>
              <a:rPr lang="en-US" sz="2400" dirty="0" err="1"/>
              <a:t>ozaveščenost</a:t>
            </a:r>
            <a:r>
              <a:rPr lang="en-US" sz="2400" dirty="0"/>
              <a:t> </a:t>
            </a:r>
            <a:r>
              <a:rPr lang="en-US" sz="2400" dirty="0" err="1"/>
              <a:t>javnosti</a:t>
            </a:r>
            <a:r>
              <a:rPr lang="en-US" sz="2400" dirty="0"/>
              <a:t>, </a:t>
            </a:r>
            <a:r>
              <a:rPr lang="en-US" sz="2400" dirty="0" err="1"/>
              <a:t>izobraževalnih</a:t>
            </a:r>
            <a:r>
              <a:rPr lang="en-US" sz="2400" dirty="0"/>
              <a:t> </a:t>
            </a:r>
            <a:r>
              <a:rPr lang="en-US" sz="2400" dirty="0" err="1"/>
              <a:t>ustanov</a:t>
            </a:r>
            <a:r>
              <a:rPr lang="en-US" sz="2400" dirty="0"/>
              <a:t> in </a:t>
            </a:r>
            <a:r>
              <a:rPr lang="en-US" sz="2400" dirty="0" err="1"/>
              <a:t>vlade</a:t>
            </a:r>
            <a:r>
              <a:rPr lang="en-US" sz="2400" dirty="0"/>
              <a:t> o </a:t>
            </a:r>
            <a:r>
              <a:rPr lang="en-US" sz="2400" dirty="0" err="1"/>
              <a:t>dejavnostih</a:t>
            </a:r>
            <a:r>
              <a:rPr lang="en-US" sz="2400" dirty="0"/>
              <a:t>, </a:t>
            </a:r>
            <a:r>
              <a:rPr lang="en-US" sz="2400" dirty="0" err="1"/>
              <a:t>povezanih</a:t>
            </a:r>
            <a:r>
              <a:rPr lang="en-US" sz="2400" dirty="0"/>
              <a:t> s </a:t>
            </a:r>
            <a:r>
              <a:rPr lang="en-US" sz="2400" dirty="0" err="1"/>
              <a:t>čistimi</a:t>
            </a:r>
            <a:r>
              <a:rPr lang="en-US" sz="2400" dirty="0"/>
              <a:t> </a:t>
            </a:r>
            <a:r>
              <a:rPr lang="en-US" sz="2400" dirty="0" err="1"/>
              <a:t>prostori</a:t>
            </a:r>
            <a:r>
              <a:rPr lang="sl-SI" sz="2400" dirty="0"/>
              <a:t>.</a:t>
            </a:r>
          </a:p>
          <a:p>
            <a:r>
              <a:rPr lang="sl-SI" sz="2400" dirty="0"/>
              <a:t>Skrbeti z</a:t>
            </a:r>
            <a:r>
              <a:rPr lang="en-US" sz="2400" dirty="0"/>
              <a:t>a </a:t>
            </a:r>
            <a:r>
              <a:rPr lang="en-US" sz="2400" dirty="0" err="1"/>
              <a:t>pomoč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razvoju</a:t>
            </a:r>
            <a:r>
              <a:rPr lang="en-US" sz="2400" dirty="0"/>
              <a:t> </a:t>
            </a:r>
            <a:r>
              <a:rPr lang="en-US" sz="2400" dirty="0" err="1"/>
              <a:t>tehnologij</a:t>
            </a:r>
            <a:r>
              <a:rPr lang="en-US" sz="2400" dirty="0"/>
              <a:t> </a:t>
            </a:r>
            <a:r>
              <a:rPr lang="en-US" sz="2400" dirty="0" err="1"/>
              <a:t>čistih</a:t>
            </a:r>
            <a:r>
              <a:rPr lang="en-US" sz="2400" dirty="0"/>
              <a:t> </a:t>
            </a:r>
            <a:r>
              <a:rPr lang="en-US" sz="2400" dirty="0" err="1"/>
              <a:t>prostorov</a:t>
            </a:r>
            <a:r>
              <a:rPr lang="en-US" sz="2400" dirty="0"/>
              <a:t> in </a:t>
            </a:r>
            <a:r>
              <a:rPr lang="en-US" sz="2400" dirty="0" err="1"/>
              <a:t>nadzoru</a:t>
            </a:r>
            <a:r>
              <a:rPr lang="en-US" sz="2400" dirty="0"/>
              <a:t> </a:t>
            </a:r>
            <a:r>
              <a:rPr lang="en-US" sz="2400" dirty="0" err="1"/>
              <a:t>kontaminacije</a:t>
            </a:r>
            <a:r>
              <a:rPr lang="en-US" sz="2400" dirty="0"/>
              <a:t> </a:t>
            </a:r>
            <a:r>
              <a:rPr lang="sl-SI" sz="2400" dirty="0"/>
              <a:t>v Sloveniji.</a:t>
            </a:r>
          </a:p>
          <a:p>
            <a:r>
              <a:rPr lang="sl-SI" sz="2400" dirty="0" err="1"/>
              <a:t>Skbeti</a:t>
            </a:r>
            <a:r>
              <a:rPr lang="sl-SI" sz="2400" dirty="0"/>
              <a:t> z</a:t>
            </a:r>
            <a:r>
              <a:rPr lang="en-US" sz="2400" dirty="0"/>
              <a:t>a </a:t>
            </a:r>
            <a:r>
              <a:rPr lang="en-US" sz="2400" dirty="0" err="1"/>
              <a:t>pomoč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standardizaciji</a:t>
            </a:r>
            <a:r>
              <a:rPr lang="en-US" sz="2400" dirty="0"/>
              <a:t> </a:t>
            </a:r>
            <a:r>
              <a:rPr lang="sl-SI" sz="2400" dirty="0"/>
              <a:t>in zakonodaji </a:t>
            </a:r>
            <a:r>
              <a:rPr lang="en-US" sz="2400" dirty="0" err="1"/>
              <a:t>upravljanja</a:t>
            </a:r>
            <a:r>
              <a:rPr lang="en-US" sz="2400" dirty="0"/>
              <a:t> </a:t>
            </a:r>
            <a:r>
              <a:rPr lang="en-US" sz="2400" dirty="0" err="1"/>
              <a:t>čistih</a:t>
            </a:r>
            <a:r>
              <a:rPr lang="en-US" sz="2400" dirty="0"/>
              <a:t> </a:t>
            </a:r>
            <a:r>
              <a:rPr lang="en-US" sz="2400" dirty="0" err="1"/>
              <a:t>prostorov</a:t>
            </a:r>
            <a:r>
              <a:rPr lang="en-US" sz="2400" dirty="0"/>
              <a:t> in </a:t>
            </a:r>
            <a:r>
              <a:rPr lang="en-US" sz="2400" dirty="0" err="1"/>
              <a:t>nadzora</a:t>
            </a:r>
            <a:r>
              <a:rPr lang="en-US" sz="2400" dirty="0"/>
              <a:t> </a:t>
            </a:r>
            <a:r>
              <a:rPr lang="en-US" sz="2400" dirty="0" err="1"/>
              <a:t>kontaminacije</a:t>
            </a:r>
            <a:r>
              <a:rPr lang="sl-SI" sz="2400" dirty="0"/>
              <a:t>.</a:t>
            </a:r>
          </a:p>
          <a:p>
            <a:r>
              <a:rPr lang="en-US" sz="2400" dirty="0" err="1"/>
              <a:t>Organizirati</a:t>
            </a:r>
            <a:r>
              <a:rPr lang="en-US" sz="2400" dirty="0"/>
              <a:t> in </a:t>
            </a:r>
            <a:r>
              <a:rPr lang="en-US" sz="2400" dirty="0" err="1"/>
              <a:t>pomagati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seminarjih</a:t>
            </a:r>
            <a:r>
              <a:rPr lang="en-US" sz="2400" dirty="0"/>
              <a:t>, </a:t>
            </a:r>
            <a:r>
              <a:rPr lang="en-US" sz="2400" dirty="0" err="1"/>
              <a:t>razstavah</a:t>
            </a:r>
            <a:r>
              <a:rPr lang="en-US" sz="2400" dirty="0"/>
              <a:t> in </a:t>
            </a:r>
            <a:r>
              <a:rPr lang="en-US" sz="2400" dirty="0" err="1"/>
              <a:t>podobnih</a:t>
            </a:r>
            <a:r>
              <a:rPr lang="en-US" sz="2400" dirty="0"/>
              <a:t> </a:t>
            </a:r>
            <a:r>
              <a:rPr lang="en-US" sz="2400" dirty="0" err="1"/>
              <a:t>dogodkih</a:t>
            </a:r>
            <a:r>
              <a:rPr lang="en-US" sz="2400" dirty="0"/>
              <a:t> za </a:t>
            </a:r>
            <a:r>
              <a:rPr lang="en-US" sz="2400" dirty="0" err="1"/>
              <a:t>širjenje</a:t>
            </a:r>
            <a:r>
              <a:rPr lang="en-US" sz="2400" dirty="0"/>
              <a:t> </a:t>
            </a:r>
            <a:r>
              <a:rPr lang="en-US" sz="2400" dirty="0" err="1"/>
              <a:t>znanja</a:t>
            </a:r>
            <a:r>
              <a:rPr lang="en-US" sz="2400" dirty="0"/>
              <a:t> in </a:t>
            </a:r>
            <a:r>
              <a:rPr lang="en-US" sz="2400" dirty="0" err="1"/>
              <a:t>izkušenj</a:t>
            </a:r>
            <a:r>
              <a:rPr lang="en-US" sz="2400" dirty="0"/>
              <a:t>, </a:t>
            </a:r>
            <a:r>
              <a:rPr lang="en-US" sz="2400" dirty="0" err="1"/>
              <a:t>pridobljenih</a:t>
            </a:r>
            <a:r>
              <a:rPr lang="en-US" sz="2400" dirty="0"/>
              <a:t> v </a:t>
            </a:r>
            <a:r>
              <a:rPr lang="en-US" sz="2400" dirty="0" err="1"/>
              <a:t>tehnologiji</a:t>
            </a:r>
            <a:r>
              <a:rPr lang="en-US" sz="2400" dirty="0"/>
              <a:t> </a:t>
            </a:r>
            <a:r>
              <a:rPr lang="en-US" sz="2400" dirty="0" err="1"/>
              <a:t>čistih</a:t>
            </a:r>
            <a:r>
              <a:rPr lang="en-US" sz="2400" dirty="0"/>
              <a:t> </a:t>
            </a:r>
            <a:r>
              <a:rPr lang="en-US" sz="2400" dirty="0" err="1"/>
              <a:t>prostorov</a:t>
            </a:r>
            <a:r>
              <a:rPr lang="sl-SI" sz="2400" dirty="0"/>
              <a:t>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D88B9-4B35-AE8B-5D1E-4C999936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30"/>
          <a:stretch/>
        </p:blipFill>
        <p:spPr>
          <a:xfrm>
            <a:off x="8321040" y="1522475"/>
            <a:ext cx="4056888" cy="42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963DD-34A5-5BCF-262F-37E53602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E70F5-8E0F-C3BA-2368-5AB72CCD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7011"/>
            <a:ext cx="10972800" cy="1066800"/>
          </a:xfrm>
        </p:spPr>
        <p:txBody>
          <a:bodyPr/>
          <a:lstStyle/>
          <a:p>
            <a:r>
              <a:rPr lang="sl-SI" dirty="0"/>
              <a:t>Naloge </a:t>
            </a:r>
            <a:r>
              <a:rPr lang="sl-SI" sz="4000" dirty="0"/>
              <a:t> </a:t>
            </a:r>
            <a:r>
              <a:rPr lang="sl-SI" sz="1600" dirty="0"/>
              <a:t>(1/2)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D893391-9F49-F770-F99F-0BADBFC6B7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2044503"/>
            <a:ext cx="6687313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organiziranje</a:t>
            </a:r>
            <a:r>
              <a:rPr lang="en-US" sz="2000" dirty="0"/>
              <a:t> </a:t>
            </a:r>
            <a:r>
              <a:rPr lang="en-US" sz="2000" dirty="0" err="1"/>
              <a:t>simpozijev</a:t>
            </a:r>
            <a:r>
              <a:rPr lang="en-US" sz="2000" dirty="0"/>
              <a:t>, </a:t>
            </a:r>
            <a:r>
              <a:rPr lang="en-US" sz="2000" dirty="0" err="1"/>
              <a:t>seminarjev</a:t>
            </a:r>
            <a:r>
              <a:rPr lang="en-US" sz="2000" dirty="0"/>
              <a:t>, </a:t>
            </a:r>
            <a:r>
              <a:rPr lang="en-US" sz="2000" dirty="0" err="1"/>
              <a:t>razstav</a:t>
            </a:r>
            <a:r>
              <a:rPr lang="en-US" sz="2000" dirty="0"/>
              <a:t>, </a:t>
            </a:r>
            <a:r>
              <a:rPr lang="en-US" sz="2000" dirty="0" err="1"/>
              <a:t>predavanj</a:t>
            </a:r>
            <a:r>
              <a:rPr lang="en-US" sz="2000" dirty="0"/>
              <a:t> in </a:t>
            </a:r>
            <a:r>
              <a:rPr lang="en-US" sz="2000" dirty="0" err="1"/>
              <a:t>drugih</a:t>
            </a:r>
            <a:r>
              <a:rPr lang="en-US" sz="2000" dirty="0"/>
              <a:t> </a:t>
            </a:r>
            <a:r>
              <a:rPr lang="en-US" sz="2000" dirty="0" err="1"/>
              <a:t>dogodkov</a:t>
            </a:r>
            <a:r>
              <a:rPr lang="en-US" sz="2000" dirty="0"/>
              <a:t> za </a:t>
            </a:r>
            <a:r>
              <a:rPr lang="en-US" sz="2000" dirty="0" err="1"/>
              <a:t>širjenje</a:t>
            </a:r>
            <a:r>
              <a:rPr lang="en-US" sz="2000" dirty="0"/>
              <a:t> </a:t>
            </a:r>
            <a:r>
              <a:rPr lang="en-US" sz="2000" dirty="0" err="1"/>
              <a:t>znanja</a:t>
            </a:r>
            <a:r>
              <a:rPr lang="en-US" sz="2000" dirty="0"/>
              <a:t> in </a:t>
            </a:r>
            <a:r>
              <a:rPr lang="en-US" sz="2000" dirty="0" err="1"/>
              <a:t>izkušenj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področju</a:t>
            </a:r>
            <a:r>
              <a:rPr lang="en-US" sz="2000" dirty="0"/>
              <a:t> </a:t>
            </a:r>
            <a:r>
              <a:rPr lang="en-US" sz="2000" dirty="0" err="1"/>
              <a:t>tehnologije</a:t>
            </a:r>
            <a:r>
              <a:rPr lang="en-US" sz="2000" dirty="0"/>
              <a:t> </a:t>
            </a:r>
            <a:r>
              <a:rPr lang="en-US" sz="2000" dirty="0" err="1"/>
              <a:t>čistih</a:t>
            </a:r>
            <a:r>
              <a:rPr lang="en-US" sz="2000" dirty="0"/>
              <a:t> </a:t>
            </a:r>
            <a:r>
              <a:rPr lang="en-US" sz="2000" dirty="0" err="1"/>
              <a:t>prostorov</a:t>
            </a:r>
            <a:r>
              <a:rPr lang="en-US" sz="2000" dirty="0"/>
              <a:t> in </a:t>
            </a:r>
            <a:r>
              <a:rPr lang="en-US" sz="2000" dirty="0" err="1"/>
              <a:t>nadzora</a:t>
            </a:r>
            <a:r>
              <a:rPr lang="en-US" sz="2000" dirty="0"/>
              <a:t> </a:t>
            </a:r>
            <a:r>
              <a:rPr lang="en-US" sz="2000" dirty="0" err="1"/>
              <a:t>onesnaženja</a:t>
            </a:r>
            <a:endParaRPr lang="en-US" sz="2000" dirty="0"/>
          </a:p>
          <a:p>
            <a:r>
              <a:rPr lang="en-US" sz="2000" dirty="0" err="1"/>
              <a:t>spodbujanje</a:t>
            </a:r>
            <a:r>
              <a:rPr lang="en-US" sz="2000" dirty="0"/>
              <a:t> </a:t>
            </a:r>
            <a:r>
              <a:rPr lang="en-US" sz="2000" dirty="0" err="1"/>
              <a:t>poučevanja</a:t>
            </a:r>
            <a:r>
              <a:rPr lang="en-US" sz="2000" dirty="0"/>
              <a:t> in </a:t>
            </a:r>
            <a:r>
              <a:rPr lang="en-US" sz="2000" dirty="0" err="1"/>
              <a:t>usposabljanja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področju</a:t>
            </a:r>
            <a:r>
              <a:rPr lang="en-US" sz="2000" dirty="0"/>
              <a:t> </a:t>
            </a:r>
            <a:r>
              <a:rPr lang="en-US" sz="2000" dirty="0" err="1"/>
              <a:t>tehnologije</a:t>
            </a:r>
            <a:r>
              <a:rPr lang="en-US" sz="2000" dirty="0"/>
              <a:t> </a:t>
            </a:r>
            <a:r>
              <a:rPr lang="en-US" sz="2000" dirty="0" err="1"/>
              <a:t>čistih</a:t>
            </a:r>
            <a:r>
              <a:rPr lang="en-US" sz="2000" dirty="0"/>
              <a:t> </a:t>
            </a:r>
            <a:r>
              <a:rPr lang="en-US" sz="2000" dirty="0" err="1"/>
              <a:t>prostorov</a:t>
            </a:r>
            <a:r>
              <a:rPr lang="en-US" sz="2000" dirty="0"/>
              <a:t> in </a:t>
            </a:r>
            <a:r>
              <a:rPr lang="en-US" sz="2000" dirty="0" err="1"/>
              <a:t>nadzora</a:t>
            </a:r>
            <a:r>
              <a:rPr lang="en-US" sz="2000" dirty="0"/>
              <a:t> </a:t>
            </a:r>
            <a:r>
              <a:rPr lang="en-US" sz="2000" dirty="0" err="1"/>
              <a:t>nad</a:t>
            </a:r>
            <a:r>
              <a:rPr lang="en-US" sz="2000" dirty="0"/>
              <a:t> </a:t>
            </a:r>
            <a:r>
              <a:rPr lang="en-US" sz="2000" dirty="0" err="1"/>
              <a:t>kontaminacijo</a:t>
            </a:r>
            <a:endParaRPr lang="en-US" sz="2000" dirty="0"/>
          </a:p>
          <a:p>
            <a:r>
              <a:rPr lang="en-US" sz="2000" dirty="0" err="1"/>
              <a:t>spodbujanje</a:t>
            </a:r>
            <a:r>
              <a:rPr lang="en-US" sz="2000" dirty="0"/>
              <a:t> </a:t>
            </a:r>
            <a:r>
              <a:rPr lang="en-US" sz="2000" dirty="0" err="1"/>
              <a:t>raziskovanja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vseh</a:t>
            </a:r>
            <a:r>
              <a:rPr lang="en-US" sz="2000" dirty="0"/>
              <a:t> </a:t>
            </a:r>
            <a:r>
              <a:rPr lang="en-US" sz="2000" dirty="0" err="1"/>
              <a:t>področjih</a:t>
            </a:r>
            <a:r>
              <a:rPr lang="en-US" sz="2000" dirty="0"/>
              <a:t>, </a:t>
            </a:r>
            <a:r>
              <a:rPr lang="en-US" sz="2000" dirty="0" err="1"/>
              <a:t>povezanih</a:t>
            </a:r>
            <a:r>
              <a:rPr lang="en-US" sz="2000" dirty="0"/>
              <a:t> s </a:t>
            </a:r>
            <a:r>
              <a:rPr lang="en-US" sz="2000" dirty="0" err="1"/>
              <a:t>tehnologijo</a:t>
            </a:r>
            <a:r>
              <a:rPr lang="en-US" sz="2000" dirty="0"/>
              <a:t> </a:t>
            </a:r>
            <a:r>
              <a:rPr lang="en-US" sz="2000" dirty="0" err="1"/>
              <a:t>čistih</a:t>
            </a:r>
            <a:r>
              <a:rPr lang="en-US" sz="2000" dirty="0"/>
              <a:t> </a:t>
            </a:r>
            <a:r>
              <a:rPr lang="en-US" sz="2000" dirty="0" err="1"/>
              <a:t>prostorov</a:t>
            </a:r>
            <a:r>
              <a:rPr lang="en-US" sz="2000" dirty="0"/>
              <a:t> in </a:t>
            </a:r>
            <a:r>
              <a:rPr lang="en-US" sz="2000" dirty="0" err="1"/>
              <a:t>nadzorom</a:t>
            </a:r>
            <a:r>
              <a:rPr lang="en-US" sz="2000" dirty="0"/>
              <a:t> </a:t>
            </a:r>
            <a:r>
              <a:rPr lang="en-US" sz="2000" dirty="0" err="1"/>
              <a:t>nad</a:t>
            </a:r>
            <a:r>
              <a:rPr lang="en-US" sz="2000" dirty="0"/>
              <a:t> </a:t>
            </a:r>
            <a:r>
              <a:rPr lang="en-US" sz="2000" dirty="0" err="1"/>
              <a:t>kontaminacijo</a:t>
            </a:r>
            <a:endParaRPr lang="en-US" sz="2000" dirty="0"/>
          </a:p>
          <a:p>
            <a:r>
              <a:rPr lang="en-US" sz="2000" dirty="0" err="1"/>
              <a:t>sodelovanje</a:t>
            </a:r>
            <a:r>
              <a:rPr lang="en-US" sz="2000" dirty="0"/>
              <a:t>, </a:t>
            </a:r>
            <a:r>
              <a:rPr lang="en-US" sz="2000" dirty="0" err="1"/>
              <a:t>kjer</a:t>
            </a:r>
            <a:r>
              <a:rPr lang="en-US" sz="2000" dirty="0"/>
              <a:t> je </a:t>
            </a:r>
            <a:r>
              <a:rPr lang="en-US" sz="2000" dirty="0" err="1"/>
              <a:t>primerno</a:t>
            </a:r>
            <a:r>
              <a:rPr lang="en-US" sz="2000" dirty="0"/>
              <a:t>,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pripravi</a:t>
            </a:r>
            <a:r>
              <a:rPr lang="en-US" sz="2000" dirty="0"/>
              <a:t> in </a:t>
            </a:r>
            <a:r>
              <a:rPr lang="en-US" sz="2000" dirty="0" err="1"/>
              <a:t>spremljanju</a:t>
            </a:r>
            <a:r>
              <a:rPr lang="en-US" sz="2000" dirty="0"/>
              <a:t> </a:t>
            </a:r>
            <a:r>
              <a:rPr lang="en-US" sz="2000" dirty="0" err="1"/>
              <a:t>standardov</a:t>
            </a:r>
            <a:r>
              <a:rPr lang="en-US" sz="2000" dirty="0"/>
              <a:t>, </a:t>
            </a:r>
            <a:r>
              <a:rPr lang="en-US" sz="2000" dirty="0" err="1"/>
              <a:t>smernic</a:t>
            </a:r>
            <a:r>
              <a:rPr lang="en-US" sz="2000" dirty="0"/>
              <a:t> in </a:t>
            </a:r>
            <a:r>
              <a:rPr lang="en-US" sz="2000" dirty="0" err="1"/>
              <a:t>praks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področjih</a:t>
            </a:r>
            <a:r>
              <a:rPr lang="en-US" sz="2000" dirty="0"/>
              <a:t> </a:t>
            </a:r>
            <a:r>
              <a:rPr lang="en-US" sz="2000" dirty="0" err="1"/>
              <a:t>nadzora</a:t>
            </a:r>
            <a:r>
              <a:rPr lang="en-US" sz="2000" dirty="0"/>
              <a:t> </a:t>
            </a:r>
            <a:r>
              <a:rPr lang="en-US" sz="2000" dirty="0" err="1"/>
              <a:t>nad</a:t>
            </a:r>
            <a:r>
              <a:rPr lang="en-US" sz="2000" dirty="0"/>
              <a:t> </a:t>
            </a:r>
            <a:r>
              <a:rPr lang="sl-SI" sz="2000" dirty="0"/>
              <a:t>kontaminacijo</a:t>
            </a:r>
            <a:r>
              <a:rPr lang="en-US" sz="2000" dirty="0"/>
              <a:t> in </a:t>
            </a:r>
            <a:r>
              <a:rPr lang="en-US" sz="2000" dirty="0" err="1"/>
              <a:t>tehnologije</a:t>
            </a:r>
            <a:r>
              <a:rPr lang="en-US" sz="2000" dirty="0"/>
              <a:t> </a:t>
            </a:r>
            <a:r>
              <a:rPr lang="en-US" sz="2000" dirty="0" err="1"/>
              <a:t>čistih</a:t>
            </a:r>
            <a:r>
              <a:rPr lang="en-US" sz="2000" dirty="0"/>
              <a:t> </a:t>
            </a:r>
            <a:r>
              <a:rPr lang="en-US" sz="2000" dirty="0" err="1"/>
              <a:t>prostorov</a:t>
            </a:r>
            <a:endParaRPr lang="en-US" sz="2000" dirty="0"/>
          </a:p>
          <a:p>
            <a:r>
              <a:rPr lang="en-US" sz="2000" dirty="0" err="1"/>
              <a:t>sodelovanje</a:t>
            </a:r>
            <a:r>
              <a:rPr lang="en-US" sz="2000" dirty="0"/>
              <a:t> s </a:t>
            </a:r>
            <a:r>
              <a:rPr lang="en-US" sz="2000" dirty="0" err="1"/>
              <a:t>sorodnimi</a:t>
            </a:r>
            <a:r>
              <a:rPr lang="en-US" sz="2000" dirty="0"/>
              <a:t> </a:t>
            </a:r>
            <a:r>
              <a:rPr lang="en-US" sz="2000" dirty="0" err="1"/>
              <a:t>tujimi</a:t>
            </a:r>
            <a:r>
              <a:rPr lang="en-US" sz="2000" dirty="0"/>
              <a:t> </a:t>
            </a:r>
            <a:r>
              <a:rPr lang="en-US" sz="2000" dirty="0" err="1"/>
              <a:t>združenji</a:t>
            </a:r>
            <a:r>
              <a:rPr lang="en-US" sz="2000" dirty="0"/>
              <a:t> in </a:t>
            </a:r>
            <a:r>
              <a:rPr lang="en-US" sz="2000" dirty="0" err="1"/>
              <a:t>organizacijami</a:t>
            </a:r>
            <a:endParaRPr lang="en-US" sz="2000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sl-SI" altLang="sl-SI" sz="2000" dirty="0"/>
          </a:p>
        </p:txBody>
      </p:sp>
      <p:pic>
        <p:nvPicPr>
          <p:cNvPr id="5" name="Picture 4" descr="A person and person in a factory&#10;&#10;Description automatically generated">
            <a:extLst>
              <a:ext uri="{FF2B5EF4-FFF2-40B4-BE49-F238E27FC236}">
                <a16:creationId xmlns:a16="http://schemas.microsoft.com/office/drawing/2014/main" id="{257E12E0-21E8-664B-D398-CEFD26E13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-113" r="-3016" b="113"/>
          <a:stretch/>
        </p:blipFill>
        <p:spPr>
          <a:xfrm>
            <a:off x="7626096" y="1755647"/>
            <a:ext cx="4823024" cy="40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D7AD-0340-9885-BFE0-F10EE9F48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308ED2-8C2E-38F8-B3A8-DB96AFC5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7011"/>
            <a:ext cx="10972800" cy="1066800"/>
          </a:xfrm>
        </p:spPr>
        <p:txBody>
          <a:bodyPr/>
          <a:lstStyle/>
          <a:p>
            <a:r>
              <a:rPr lang="sl-SI" dirty="0"/>
              <a:t>Naloge </a:t>
            </a:r>
            <a:r>
              <a:rPr lang="sl-SI" sz="4000" dirty="0"/>
              <a:t> </a:t>
            </a:r>
            <a:r>
              <a:rPr lang="sl-SI" sz="1600" dirty="0"/>
              <a:t>(2/2)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B32C9A2-02B9-1817-5F74-F66CF2E5B4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599" y="1694408"/>
            <a:ext cx="6687313" cy="463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spodbujanje</a:t>
            </a:r>
            <a:r>
              <a:rPr lang="en-US" sz="2400" dirty="0"/>
              <a:t> </a:t>
            </a:r>
            <a:r>
              <a:rPr lang="en-US" sz="2400" dirty="0" err="1"/>
              <a:t>skupnih</a:t>
            </a:r>
            <a:r>
              <a:rPr lang="en-US" sz="2400" dirty="0"/>
              <a:t> </a:t>
            </a:r>
            <a:r>
              <a:rPr lang="en-US" sz="2400" dirty="0" err="1"/>
              <a:t>interesov</a:t>
            </a:r>
            <a:r>
              <a:rPr lang="en-US" sz="2400" dirty="0"/>
              <a:t> </a:t>
            </a:r>
            <a:r>
              <a:rPr lang="en-US" sz="2400" dirty="0" err="1"/>
              <a:t>svojih</a:t>
            </a:r>
            <a:r>
              <a:rPr lang="en-US" sz="2400" dirty="0"/>
              <a:t> </a:t>
            </a:r>
            <a:r>
              <a:rPr lang="en-US" sz="2400" dirty="0" err="1"/>
              <a:t>članov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lokalni</a:t>
            </a:r>
            <a:r>
              <a:rPr lang="en-US" sz="2400" dirty="0"/>
              <a:t> in </a:t>
            </a:r>
            <a:r>
              <a:rPr lang="en-US" sz="2400" dirty="0" err="1"/>
              <a:t>mednarodni</a:t>
            </a:r>
            <a:r>
              <a:rPr lang="en-US" sz="2400" dirty="0"/>
              <a:t> </a:t>
            </a:r>
            <a:r>
              <a:rPr lang="en-US" sz="2400" dirty="0" err="1"/>
              <a:t>ravni</a:t>
            </a:r>
            <a:endParaRPr lang="en-US" sz="2400" dirty="0"/>
          </a:p>
          <a:p>
            <a:r>
              <a:rPr lang="en-US" sz="2400" dirty="0" err="1"/>
              <a:t>zbiranje</a:t>
            </a:r>
            <a:r>
              <a:rPr lang="en-US" sz="2400" dirty="0"/>
              <a:t> in </a:t>
            </a:r>
            <a:r>
              <a:rPr lang="en-US" sz="2400" dirty="0" err="1"/>
              <a:t>proučevanje</a:t>
            </a:r>
            <a:r>
              <a:rPr lang="en-US" sz="2400" dirty="0"/>
              <a:t> </a:t>
            </a:r>
            <a:r>
              <a:rPr lang="en-US" sz="2400" dirty="0" err="1"/>
              <a:t>zakonov</a:t>
            </a:r>
            <a:r>
              <a:rPr lang="en-US" sz="2400" dirty="0"/>
              <a:t> in </a:t>
            </a:r>
            <a:r>
              <a:rPr lang="en-US" sz="2400" dirty="0" err="1"/>
              <a:t>ostalih</a:t>
            </a:r>
            <a:r>
              <a:rPr lang="en-US" sz="2400" dirty="0"/>
              <a:t> </a:t>
            </a:r>
            <a:r>
              <a:rPr lang="en-US" sz="2400" dirty="0" err="1"/>
              <a:t>predpisov</a:t>
            </a:r>
            <a:r>
              <a:rPr lang="en-US" sz="2400" dirty="0"/>
              <a:t>, ki </a:t>
            </a:r>
            <a:r>
              <a:rPr lang="en-US" sz="2400" dirty="0" err="1"/>
              <a:t>veljajo</a:t>
            </a:r>
            <a:r>
              <a:rPr lang="en-US" sz="2400" dirty="0"/>
              <a:t> </a:t>
            </a:r>
            <a:r>
              <a:rPr lang="sl-SI" sz="2400" dirty="0"/>
              <a:t>na področju tehnologije čistih prostorov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seznanjanje</a:t>
            </a:r>
            <a:r>
              <a:rPr lang="en-US" sz="2400" dirty="0"/>
              <a:t> </a:t>
            </a:r>
            <a:r>
              <a:rPr lang="en-US" sz="2400" dirty="0" err="1"/>
              <a:t>članov</a:t>
            </a:r>
            <a:r>
              <a:rPr lang="en-US" sz="2400" dirty="0"/>
              <a:t> z </a:t>
            </a:r>
            <a:r>
              <a:rPr lang="en-US" sz="2400" dirty="0" err="1"/>
              <a:t>njimi</a:t>
            </a:r>
            <a:endParaRPr lang="en-US" sz="2400" dirty="0"/>
          </a:p>
          <a:p>
            <a:r>
              <a:rPr lang="en-US" sz="2400" dirty="0" err="1"/>
              <a:t>vzpostavljanje</a:t>
            </a:r>
            <a:r>
              <a:rPr lang="en-US" sz="2400" dirty="0"/>
              <a:t> </a:t>
            </a:r>
            <a:r>
              <a:rPr lang="en-US" sz="2400" dirty="0" err="1"/>
              <a:t>dialoga</a:t>
            </a:r>
            <a:r>
              <a:rPr lang="en-US" sz="2400" dirty="0"/>
              <a:t> med </a:t>
            </a:r>
            <a:r>
              <a:rPr lang="en-US" sz="2400" dirty="0" err="1"/>
              <a:t>državnimi</a:t>
            </a:r>
            <a:r>
              <a:rPr lang="en-US" sz="2400" dirty="0"/>
              <a:t> </a:t>
            </a:r>
            <a:r>
              <a:rPr lang="en-US" sz="2400" dirty="0" err="1"/>
              <a:t>organi</a:t>
            </a:r>
            <a:r>
              <a:rPr lang="en-US" sz="2400" dirty="0"/>
              <a:t> </a:t>
            </a:r>
            <a:r>
              <a:rPr lang="en-US" sz="2400" dirty="0" err="1"/>
              <a:t>pristojnimi</a:t>
            </a:r>
            <a:r>
              <a:rPr lang="en-US" sz="2400" dirty="0"/>
              <a:t> za </a:t>
            </a:r>
            <a:r>
              <a:rPr lang="en-US" sz="2400" dirty="0" err="1"/>
              <a:t>regulacijo</a:t>
            </a:r>
            <a:r>
              <a:rPr lang="en-US" sz="2400" dirty="0"/>
              <a:t> in </a:t>
            </a:r>
            <a:r>
              <a:rPr lang="en-US" sz="2400" dirty="0" err="1"/>
              <a:t>izvrševanje</a:t>
            </a:r>
            <a:r>
              <a:rPr lang="en-US" sz="2400" dirty="0"/>
              <a:t> </a:t>
            </a:r>
            <a:r>
              <a:rPr lang="en-US" sz="2400" dirty="0" err="1"/>
              <a:t>predpisov</a:t>
            </a:r>
            <a:r>
              <a:rPr lang="en-US" sz="2400" dirty="0"/>
              <a:t> s </a:t>
            </a:r>
            <a:r>
              <a:rPr lang="en-US" sz="2400" dirty="0" err="1"/>
              <a:t>področja</a:t>
            </a:r>
            <a:r>
              <a:rPr lang="en-US" sz="2400" dirty="0"/>
              <a:t> </a:t>
            </a:r>
            <a:r>
              <a:rPr lang="en-US" sz="2400" dirty="0" err="1"/>
              <a:t>tehnologije</a:t>
            </a:r>
            <a:r>
              <a:rPr lang="en-US" sz="2400" dirty="0"/>
              <a:t> in </a:t>
            </a:r>
            <a:r>
              <a:rPr lang="en-US" sz="2400" dirty="0" err="1"/>
              <a:t>nadzora</a:t>
            </a:r>
            <a:r>
              <a:rPr lang="en-US" sz="2400" dirty="0"/>
              <a:t> </a:t>
            </a:r>
            <a:r>
              <a:rPr lang="en-US" sz="2400" dirty="0" err="1"/>
              <a:t>nad</a:t>
            </a:r>
            <a:r>
              <a:rPr lang="en-US" sz="2400" dirty="0"/>
              <a:t> </a:t>
            </a:r>
            <a:r>
              <a:rPr lang="en-US" sz="2400" dirty="0" err="1"/>
              <a:t>kontaminacijo</a:t>
            </a:r>
            <a:r>
              <a:rPr lang="en-US" sz="2400" dirty="0"/>
              <a:t> </a:t>
            </a:r>
            <a:r>
              <a:rPr lang="en-US" sz="2400" dirty="0" err="1"/>
              <a:t>čistih</a:t>
            </a:r>
            <a:r>
              <a:rPr lang="en-US" sz="2400" dirty="0"/>
              <a:t> </a:t>
            </a:r>
            <a:r>
              <a:rPr lang="en-US" sz="2400" dirty="0" err="1"/>
              <a:t>prostorov</a:t>
            </a:r>
            <a:endParaRPr lang="en-US" sz="2400" dirty="0"/>
          </a:p>
          <a:p>
            <a:r>
              <a:rPr lang="en-US" sz="2400" dirty="0" err="1"/>
              <a:t>obveščanje</a:t>
            </a:r>
            <a:r>
              <a:rPr lang="en-US" sz="2400" dirty="0"/>
              <a:t> </a:t>
            </a:r>
            <a:r>
              <a:rPr lang="en-US" sz="2400" dirty="0" err="1"/>
              <a:t>javnosti</a:t>
            </a:r>
            <a:r>
              <a:rPr lang="en-US" sz="2400" dirty="0"/>
              <a:t> o </a:t>
            </a:r>
            <a:r>
              <a:rPr lang="en-US" sz="2400" dirty="0" err="1"/>
              <a:t>delovanju</a:t>
            </a:r>
            <a:r>
              <a:rPr lang="en-US" sz="2400" dirty="0"/>
              <a:t> in </a:t>
            </a:r>
            <a:r>
              <a:rPr lang="en-US" sz="2400" dirty="0" err="1"/>
              <a:t>stališčih</a:t>
            </a:r>
            <a:r>
              <a:rPr lang="en-US" sz="2400" dirty="0"/>
              <a:t> </a:t>
            </a:r>
            <a:r>
              <a:rPr lang="en-US" sz="2400" dirty="0" err="1"/>
              <a:t>Združenja</a:t>
            </a:r>
            <a:r>
              <a:rPr lang="en-US" sz="2400" dirty="0"/>
              <a:t> in </a:t>
            </a:r>
            <a:r>
              <a:rPr lang="en-US" sz="2400" dirty="0" err="1"/>
              <a:t>razvoju</a:t>
            </a:r>
            <a:r>
              <a:rPr lang="en-US" sz="2400" dirty="0"/>
              <a:t> </a:t>
            </a:r>
            <a:r>
              <a:rPr lang="en-US" sz="2400" dirty="0" err="1"/>
              <a:t>medicinskih</a:t>
            </a:r>
            <a:r>
              <a:rPr lang="en-US" sz="2400" dirty="0"/>
              <a:t> </a:t>
            </a:r>
            <a:r>
              <a:rPr lang="en-US" sz="2400" dirty="0" err="1"/>
              <a:t>pripomočkov</a:t>
            </a:r>
            <a:endParaRPr lang="en-US" sz="2400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sl-SI" altLang="sl-SI" sz="2400" dirty="0"/>
          </a:p>
        </p:txBody>
      </p:sp>
      <p:pic>
        <p:nvPicPr>
          <p:cNvPr id="5" name="Picture 4" descr="A person and person in a factory&#10;&#10;Description automatically generated">
            <a:extLst>
              <a:ext uri="{FF2B5EF4-FFF2-40B4-BE49-F238E27FC236}">
                <a16:creationId xmlns:a16="http://schemas.microsoft.com/office/drawing/2014/main" id="{1BEFA257-D14A-EFFA-9FE9-31936B414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-113" r="-3016" b="113"/>
          <a:stretch/>
        </p:blipFill>
        <p:spPr>
          <a:xfrm>
            <a:off x="7626096" y="1755647"/>
            <a:ext cx="4823024" cy="40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7E299-64D7-CAFC-0F85-675826EA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6437"/>
            <a:ext cx="11252886" cy="1066800"/>
          </a:xfrm>
        </p:spPr>
        <p:txBody>
          <a:bodyPr>
            <a:noAutofit/>
          </a:bodyPr>
          <a:lstStyle/>
          <a:p>
            <a:r>
              <a:rPr lang="sl-SI" sz="2800" dirty="0"/>
              <a:t>Članstvo v ICCCS -T</a:t>
            </a:r>
            <a:r>
              <a:rPr lang="en-US" sz="2800" dirty="0"/>
              <a:t>he International Confederation </a:t>
            </a:r>
            <a:br>
              <a:rPr lang="en-US" sz="2800" dirty="0"/>
            </a:br>
            <a:r>
              <a:rPr lang="en-US" sz="2800" dirty="0"/>
              <a:t>of Contamination Control Societies </a:t>
            </a:r>
            <a:endParaRPr lang="en-US" sz="32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A67D1D-4FB3-35E5-64B9-82800406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6091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D170F-357F-EC7F-6F96-A89EEE5DEE63}"/>
              </a:ext>
            </a:extLst>
          </p:cNvPr>
          <p:cNvSpPr txBox="1"/>
          <p:nvPr/>
        </p:nvSpPr>
        <p:spPr>
          <a:xfrm>
            <a:off x="3036928" y="2499098"/>
            <a:ext cx="2520315" cy="36933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Članstvo</a:t>
            </a:r>
            <a:endParaRPr lang="en-S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B2485-1CAB-4B44-6C96-5EDAA503548A}"/>
              </a:ext>
            </a:extLst>
          </p:cNvPr>
          <p:cNvSpPr txBox="1"/>
          <p:nvPr/>
        </p:nvSpPr>
        <p:spPr>
          <a:xfrm>
            <a:off x="7009447" y="2499440"/>
            <a:ext cx="2520315" cy="36933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Sodelovanje</a:t>
            </a:r>
            <a:endParaRPr lang="en-S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8FB92-90B3-E1DB-2BEB-2BFCA4A8A41D}"/>
              </a:ext>
            </a:extLst>
          </p:cNvPr>
          <p:cNvSpPr txBox="1"/>
          <p:nvPr/>
        </p:nvSpPr>
        <p:spPr>
          <a:xfrm>
            <a:off x="2968258" y="3169942"/>
            <a:ext cx="27854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Slovensko združenje za tehnologijo čistih prostorov (SCS) je polnopravni član Mednarodne konfederacije združenj za nadzor nad kontaminacijo (ICCCS).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8FA3B-B3BD-C23C-141B-D171AF3060D5}"/>
              </a:ext>
            </a:extLst>
          </p:cNvPr>
          <p:cNvSpPr txBox="1"/>
          <p:nvPr/>
        </p:nvSpPr>
        <p:spPr>
          <a:xfrm>
            <a:off x="7009447" y="3169942"/>
            <a:ext cx="27374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 pridružitvijo v ICCCS se SCS veseli sodelovanja na področju mednarodnih standardov, izmenjave najboljših svetovnih praks in prispevanja k globalnemu napredku pri nadzoru kontaminacije.</a:t>
            </a:r>
            <a:endParaRPr lang="en-SI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026" name="Picture 2" descr="ICCCS">
            <a:extLst>
              <a:ext uri="{FF2B5EF4-FFF2-40B4-BE49-F238E27FC236}">
                <a16:creationId xmlns:a16="http://schemas.microsoft.com/office/drawing/2014/main" id="{05973FEF-56F1-0849-75CE-49D5DC88B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316" y="1079914"/>
            <a:ext cx="1124712" cy="5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0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92627A-D021-CE18-00FD-CA54B7F4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0623"/>
            <a:ext cx="10972800" cy="1066800"/>
          </a:xfrm>
        </p:spPr>
        <p:txBody>
          <a:bodyPr/>
          <a:lstStyle/>
          <a:p>
            <a:r>
              <a:rPr lang="sl-SI" dirty="0"/>
              <a:t>Prednosti članstva v ICCCS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D2467A-748C-439B-A3CE-4BDD1D65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9176"/>
            <a:ext cx="10972800" cy="4778189"/>
          </a:xfrm>
        </p:spPr>
        <p:txBody>
          <a:bodyPr>
            <a:normAutofit fontScale="62500" lnSpcReduction="20000"/>
          </a:bodyPr>
          <a:lstStyle/>
          <a:p>
            <a:r>
              <a:rPr lang="sl-SI" b="1" dirty="0"/>
              <a:t>Mreženje </a:t>
            </a:r>
          </a:p>
          <a:p>
            <a:pPr lvl="1"/>
            <a:r>
              <a:rPr lang="sl-SI" dirty="0"/>
              <a:t>povezava </a:t>
            </a:r>
            <a:r>
              <a:rPr lang="en-US" dirty="0"/>
              <a:t>z </a:t>
            </a:r>
            <a:r>
              <a:rPr lang="sl-SI" dirty="0"/>
              <a:t>vodilnimi </a:t>
            </a:r>
            <a:r>
              <a:rPr lang="en-US" dirty="0" err="1"/>
              <a:t>strokovnjaki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področju</a:t>
            </a:r>
            <a:r>
              <a:rPr lang="en-US" dirty="0"/>
              <a:t> </a:t>
            </a:r>
            <a:r>
              <a:rPr lang="sl-SI" dirty="0"/>
              <a:t>tehnologije čistih prostorov</a:t>
            </a:r>
            <a:r>
              <a:rPr lang="en-US" dirty="0"/>
              <a:t> </a:t>
            </a:r>
            <a:r>
              <a:rPr lang="sl-SI" dirty="0"/>
              <a:t>in </a:t>
            </a:r>
            <a:r>
              <a:rPr lang="en-US" dirty="0" err="1"/>
              <a:t>nadzora</a:t>
            </a:r>
            <a:r>
              <a:rPr lang="en-US" dirty="0"/>
              <a:t> </a:t>
            </a:r>
            <a:r>
              <a:rPr lang="sl-SI" dirty="0"/>
              <a:t>nad </a:t>
            </a:r>
            <a:r>
              <a:rPr lang="en-US" dirty="0" err="1"/>
              <a:t>kontaminacij</a:t>
            </a:r>
            <a:r>
              <a:rPr lang="sl-SI" dirty="0"/>
              <a:t>o</a:t>
            </a:r>
          </a:p>
          <a:p>
            <a:pPr lvl="1"/>
            <a:r>
              <a:rPr lang="en-US" dirty="0" err="1"/>
              <a:t>postan</a:t>
            </a:r>
            <a:r>
              <a:rPr lang="sl-SI" dirty="0" err="1"/>
              <a:t>emo</a:t>
            </a:r>
            <a:r>
              <a:rPr lang="en-US" dirty="0"/>
              <a:t> del </a:t>
            </a:r>
            <a:r>
              <a:rPr lang="en-US" dirty="0" err="1"/>
              <a:t>mednarodne</a:t>
            </a:r>
            <a:r>
              <a:rPr lang="en-US" dirty="0"/>
              <a:t> </a:t>
            </a:r>
            <a:r>
              <a:rPr lang="en-US" dirty="0" err="1"/>
              <a:t>skupnosti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aktivno</a:t>
            </a:r>
            <a:r>
              <a:rPr lang="en-US" dirty="0"/>
              <a:t> </a:t>
            </a:r>
            <a:r>
              <a:rPr lang="en-US" dirty="0" err="1"/>
              <a:t>sodeluje</a:t>
            </a:r>
            <a:r>
              <a:rPr lang="sl-SI" dirty="0" err="1"/>
              <a:t>mo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izmenjavi</a:t>
            </a:r>
            <a:r>
              <a:rPr lang="en-US" dirty="0"/>
              <a:t> </a:t>
            </a:r>
            <a:r>
              <a:rPr lang="en-US" dirty="0" err="1"/>
              <a:t>najnovejših</a:t>
            </a:r>
            <a:r>
              <a:rPr lang="en-US" dirty="0"/>
              <a:t> </a:t>
            </a:r>
            <a:r>
              <a:rPr lang="en-US" dirty="0" err="1"/>
              <a:t>informacij</a:t>
            </a:r>
            <a:r>
              <a:rPr lang="en-US" dirty="0"/>
              <a:t>. </a:t>
            </a:r>
            <a:endParaRPr lang="sl-SI" dirty="0"/>
          </a:p>
          <a:p>
            <a:pPr lvl="1"/>
            <a:r>
              <a:rPr lang="en-US" dirty="0"/>
              <a:t>ICCCS </a:t>
            </a:r>
            <a:r>
              <a:rPr lang="en-US" dirty="0" err="1"/>
              <a:t>dogodki</a:t>
            </a:r>
            <a:r>
              <a:rPr lang="en-US" dirty="0"/>
              <a:t>, </a:t>
            </a:r>
            <a:r>
              <a:rPr lang="en-US" dirty="0" err="1"/>
              <a:t>kot</a:t>
            </a:r>
            <a:r>
              <a:rPr lang="en-US" dirty="0"/>
              <a:t> je </a:t>
            </a:r>
            <a:r>
              <a:rPr lang="en-US" dirty="0" err="1"/>
              <a:t>tehnični</a:t>
            </a:r>
            <a:r>
              <a:rPr lang="en-US" dirty="0"/>
              <a:t> </a:t>
            </a:r>
            <a:r>
              <a:rPr lang="en-US" dirty="0" err="1"/>
              <a:t>simpozij</a:t>
            </a:r>
            <a:r>
              <a:rPr lang="en-US" dirty="0"/>
              <a:t>, </a:t>
            </a:r>
            <a:r>
              <a:rPr lang="en-US" dirty="0" err="1"/>
              <a:t>ponujajo</a:t>
            </a:r>
            <a:r>
              <a:rPr lang="en-US" dirty="0"/>
              <a:t> </a:t>
            </a:r>
            <a:r>
              <a:rPr lang="en-US" dirty="0" err="1"/>
              <a:t>odlično</a:t>
            </a:r>
            <a:r>
              <a:rPr lang="en-US" dirty="0"/>
              <a:t> </a:t>
            </a:r>
            <a:r>
              <a:rPr lang="en-US" dirty="0" err="1"/>
              <a:t>okolje</a:t>
            </a:r>
            <a:r>
              <a:rPr lang="en-US" dirty="0"/>
              <a:t> za </a:t>
            </a:r>
            <a:r>
              <a:rPr lang="en-US" dirty="0" err="1"/>
              <a:t>razpravo</a:t>
            </a:r>
            <a:r>
              <a:rPr lang="en-US" dirty="0"/>
              <a:t> o </a:t>
            </a:r>
            <a:r>
              <a:rPr lang="en-US" dirty="0" err="1"/>
              <a:t>tehničnih</a:t>
            </a:r>
            <a:r>
              <a:rPr lang="en-US" dirty="0"/>
              <a:t> </a:t>
            </a:r>
            <a:r>
              <a:rPr lang="en-US" dirty="0" err="1"/>
              <a:t>vprašanjih</a:t>
            </a:r>
            <a:r>
              <a:rPr lang="en-US" dirty="0"/>
              <a:t> in </a:t>
            </a:r>
            <a:r>
              <a:rPr lang="en-US" dirty="0" err="1"/>
              <a:t>pomembnih</a:t>
            </a:r>
            <a:r>
              <a:rPr lang="en-US" dirty="0"/>
              <a:t> </a:t>
            </a:r>
            <a:r>
              <a:rPr lang="en-US" dirty="0" err="1"/>
              <a:t>temah</a:t>
            </a:r>
            <a:r>
              <a:rPr lang="en-US" dirty="0"/>
              <a:t>, ki </a:t>
            </a:r>
            <a:r>
              <a:rPr lang="en-US" dirty="0" err="1"/>
              <a:t>vplivajo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/>
              <a:t>področje tehnologije čistih prostorov</a:t>
            </a:r>
            <a:r>
              <a:rPr lang="en-US" dirty="0"/>
              <a:t>, </a:t>
            </a:r>
            <a:r>
              <a:rPr lang="en-US" dirty="0" err="1"/>
              <a:t>industrijo</a:t>
            </a:r>
            <a:r>
              <a:rPr lang="en-US" dirty="0"/>
              <a:t> in </a:t>
            </a:r>
            <a:r>
              <a:rPr lang="en-US" dirty="0" err="1"/>
              <a:t>članstvo</a:t>
            </a:r>
            <a:r>
              <a:rPr lang="en-US" dirty="0"/>
              <a:t>. </a:t>
            </a:r>
            <a:endParaRPr lang="sl-SI" dirty="0"/>
          </a:p>
          <a:p>
            <a:pPr lvl="1"/>
            <a:r>
              <a:rPr lang="en-US" dirty="0" err="1"/>
              <a:t>Sodel</a:t>
            </a:r>
            <a:r>
              <a:rPr lang="sl-SI" dirty="0" err="1"/>
              <a:t>ovanje</a:t>
            </a:r>
            <a:r>
              <a:rPr lang="en-US" dirty="0"/>
              <a:t> v </a:t>
            </a:r>
            <a:r>
              <a:rPr lang="en-US" dirty="0" err="1"/>
              <a:t>enem</a:t>
            </a:r>
            <a:r>
              <a:rPr lang="en-US" dirty="0"/>
              <a:t> od </a:t>
            </a:r>
            <a:r>
              <a:rPr lang="en-US" dirty="0" err="1"/>
              <a:t>odborov</a:t>
            </a:r>
            <a:r>
              <a:rPr lang="en-US" dirty="0"/>
              <a:t> ICCCS </a:t>
            </a:r>
            <a:r>
              <a:rPr lang="sl-SI" dirty="0"/>
              <a:t>– priložnost </a:t>
            </a:r>
            <a:r>
              <a:rPr lang="en-US" dirty="0" err="1"/>
              <a:t>oblikovati</a:t>
            </a:r>
            <a:r>
              <a:rPr lang="en-US" dirty="0"/>
              <a:t> </a:t>
            </a:r>
            <a:r>
              <a:rPr lang="en-US" dirty="0" err="1"/>
              <a:t>prihodnost</a:t>
            </a:r>
            <a:r>
              <a:rPr lang="en-US" dirty="0"/>
              <a:t> </a:t>
            </a:r>
            <a:r>
              <a:rPr lang="en-US" dirty="0" err="1"/>
              <a:t>nadzora</a:t>
            </a:r>
            <a:r>
              <a:rPr lang="en-US" dirty="0"/>
              <a:t> </a:t>
            </a:r>
            <a:r>
              <a:rPr lang="sl-SI" dirty="0"/>
              <a:t>nad </a:t>
            </a:r>
            <a:r>
              <a:rPr lang="en-US" dirty="0" err="1"/>
              <a:t>kontaminacij</a:t>
            </a:r>
            <a:r>
              <a:rPr lang="sl-SI" dirty="0"/>
              <a:t>o</a:t>
            </a:r>
            <a:r>
              <a:rPr lang="en-US" dirty="0"/>
              <a:t>.</a:t>
            </a:r>
            <a:endParaRPr lang="sl-SI" dirty="0"/>
          </a:p>
          <a:p>
            <a:r>
              <a:rPr lang="sl-SI" b="1" dirty="0"/>
              <a:t>ISO standardizacija (CEN)</a:t>
            </a:r>
          </a:p>
          <a:p>
            <a:pPr lvl="1"/>
            <a:r>
              <a:rPr lang="sl-SI" dirty="0"/>
              <a:t>močno sodelovanje z ISO/TC 209 in drugimi standardizacijskimi organi ponuja številne priložnosti za združenje, da prispeva k nenehnemu opredeljevanju standardov za čiste prostore (</a:t>
            </a:r>
            <a:r>
              <a:rPr lang="sl-SI" dirty="0" err="1"/>
              <a:t>Cleanroom</a:t>
            </a:r>
            <a:r>
              <a:rPr lang="sl-SI" dirty="0"/>
              <a:t>)</a:t>
            </a:r>
          </a:p>
          <a:p>
            <a:pPr lvl="1"/>
            <a:r>
              <a:rPr lang="sl-SI" dirty="0"/>
              <a:t>Sodelovanje preko članstva omogoča večje znanje in razumevanje trenutnih postopkov in standardov.</a:t>
            </a:r>
          </a:p>
          <a:p>
            <a:r>
              <a:rPr lang="sl-SI" b="1" dirty="0"/>
              <a:t>Izobraževanje</a:t>
            </a:r>
          </a:p>
          <a:p>
            <a:pPr lvl="1"/>
            <a:r>
              <a:rPr lang="sl-SI" dirty="0"/>
              <a:t>Izobraževalni odbor ICCCS (IEC)</a:t>
            </a:r>
          </a:p>
          <a:p>
            <a:pPr lvl="1"/>
            <a:r>
              <a:rPr lang="sl-SI" dirty="0"/>
              <a:t>Članice združenja lahko mednarodno akreditirajo trenutne tečaje/izpite o čistih prostorih, razvijejo akreditirane tečaje na podlagi načel tečajev ICCCS ali zaprosijo za pomoč pri predstavitvi informativnih seminarjev ali tehničnih tečajev prek IEC.</a:t>
            </a:r>
          </a:p>
          <a:p>
            <a:r>
              <a:rPr lang="sl-SI" b="1" dirty="0"/>
              <a:t>Bienalni simpozij ICCCS</a:t>
            </a:r>
          </a:p>
          <a:p>
            <a:pPr lvl="1"/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dolgoletno</a:t>
            </a:r>
            <a:r>
              <a:rPr lang="en-US" dirty="0"/>
              <a:t> </a:t>
            </a:r>
            <a:r>
              <a:rPr lang="en-US" dirty="0" err="1"/>
              <a:t>zgodovino</a:t>
            </a:r>
            <a:r>
              <a:rPr lang="en-US" dirty="0"/>
              <a:t> </a:t>
            </a:r>
            <a:r>
              <a:rPr lang="en-US" dirty="0" err="1"/>
              <a:t>zagotavljanja</a:t>
            </a:r>
            <a:r>
              <a:rPr lang="en-US" dirty="0"/>
              <a:t> </a:t>
            </a:r>
            <a:r>
              <a:rPr lang="en-US" dirty="0" err="1"/>
              <a:t>prebojnih</a:t>
            </a:r>
            <a:r>
              <a:rPr lang="en-US" dirty="0"/>
              <a:t> </a:t>
            </a:r>
            <a:r>
              <a:rPr lang="en-US" dirty="0" err="1"/>
              <a:t>tehničnih</a:t>
            </a:r>
            <a:r>
              <a:rPr lang="en-US" dirty="0"/>
              <a:t> </a:t>
            </a:r>
            <a:r>
              <a:rPr lang="en-US" dirty="0" err="1"/>
              <a:t>prispevkov</a:t>
            </a:r>
            <a:r>
              <a:rPr lang="en-US" dirty="0"/>
              <a:t> o </a:t>
            </a:r>
            <a:r>
              <a:rPr lang="en-US" dirty="0" err="1"/>
              <a:t>vodilnih</a:t>
            </a:r>
            <a:r>
              <a:rPr lang="en-US" dirty="0"/>
              <a:t> </a:t>
            </a:r>
            <a:r>
              <a:rPr lang="en-US" dirty="0" err="1"/>
              <a:t>raziskavah</a:t>
            </a:r>
            <a:r>
              <a:rPr lang="en-US" dirty="0"/>
              <a:t> </a:t>
            </a:r>
            <a:r>
              <a:rPr lang="en-US" dirty="0" err="1"/>
              <a:t>nadzora</a:t>
            </a:r>
            <a:r>
              <a:rPr lang="en-US" dirty="0"/>
              <a:t> </a:t>
            </a:r>
            <a:r>
              <a:rPr lang="en-US" dirty="0" err="1"/>
              <a:t>kontaminacije</a:t>
            </a:r>
            <a:endParaRPr lang="sl-SI" dirty="0"/>
          </a:p>
          <a:p>
            <a:pPr lvl="1"/>
            <a:r>
              <a:rPr lang="en-US" dirty="0" err="1"/>
              <a:t>aktivno</a:t>
            </a:r>
            <a:r>
              <a:rPr lang="en-US" dirty="0"/>
              <a:t> </a:t>
            </a:r>
            <a:r>
              <a:rPr lang="en-US" dirty="0" err="1"/>
              <a:t>sodelovanje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/>
              <a:t>simpoziju</a:t>
            </a:r>
            <a:r>
              <a:rPr lang="en-US" dirty="0"/>
              <a:t> </a:t>
            </a:r>
            <a:r>
              <a:rPr lang="en-US" dirty="0" err="1"/>
              <a:t>ustvarja</a:t>
            </a:r>
            <a:r>
              <a:rPr lang="en-US" dirty="0"/>
              <a:t> </a:t>
            </a:r>
            <a:r>
              <a:rPr lang="en-US" dirty="0" err="1"/>
              <a:t>globalno</a:t>
            </a:r>
            <a:r>
              <a:rPr lang="en-US" dirty="0"/>
              <a:t> </a:t>
            </a:r>
            <a:r>
              <a:rPr lang="en-US" dirty="0" err="1"/>
              <a:t>izmenjavo</a:t>
            </a:r>
            <a:r>
              <a:rPr lang="en-US" dirty="0"/>
              <a:t> </a:t>
            </a:r>
            <a:r>
              <a:rPr lang="en-US" dirty="0" err="1"/>
              <a:t>informacij</a:t>
            </a:r>
            <a:r>
              <a:rPr lang="en-US" dirty="0"/>
              <a:t>, ki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privede</a:t>
            </a:r>
            <a:r>
              <a:rPr lang="en-US" dirty="0"/>
              <a:t> do </a:t>
            </a:r>
            <a:r>
              <a:rPr lang="en-US" dirty="0" err="1"/>
              <a:t>praktičnih</a:t>
            </a:r>
            <a:r>
              <a:rPr lang="en-US" dirty="0"/>
              <a:t> </a:t>
            </a:r>
            <a:r>
              <a:rPr lang="en-US" dirty="0" err="1"/>
              <a:t>rešitev</a:t>
            </a:r>
            <a:r>
              <a:rPr lang="en-US" dirty="0"/>
              <a:t> za </a:t>
            </a:r>
            <a:r>
              <a:rPr lang="en-US" dirty="0" err="1"/>
              <a:t>težave</a:t>
            </a:r>
            <a:r>
              <a:rPr lang="en-US" dirty="0"/>
              <a:t>, s </a:t>
            </a:r>
            <a:r>
              <a:rPr lang="en-US" dirty="0" err="1"/>
              <a:t>katerimi</a:t>
            </a:r>
            <a:r>
              <a:rPr lang="en-US" dirty="0"/>
              <a:t> se </a:t>
            </a:r>
            <a:r>
              <a:rPr lang="en-US" dirty="0" err="1"/>
              <a:t>srečujejo</a:t>
            </a:r>
            <a:r>
              <a:rPr lang="en-US" dirty="0"/>
              <a:t> </a:t>
            </a:r>
            <a:r>
              <a:rPr lang="en-US" dirty="0" err="1"/>
              <a:t>člani</a:t>
            </a:r>
            <a:r>
              <a:rPr lang="en-US" dirty="0"/>
              <a:t> </a:t>
            </a:r>
            <a:r>
              <a:rPr lang="en-US" dirty="0" err="1"/>
              <a:t>združenja</a:t>
            </a:r>
            <a:r>
              <a:rPr lang="en-US" dirty="0"/>
              <a:t>.</a:t>
            </a:r>
            <a:r>
              <a:rPr lang="sl-SI" dirty="0"/>
              <a:t> V letošnjem letu bo potekal v Milanu od 15.10. do 18.10.2024</a:t>
            </a:r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595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714A42-4478-DF7B-70D1-1AD23E5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8" y="744783"/>
            <a:ext cx="10972800" cy="1066800"/>
          </a:xfrm>
        </p:spPr>
        <p:txBody>
          <a:bodyPr/>
          <a:lstStyle/>
          <a:p>
            <a:r>
              <a:rPr lang="sl-SI" dirty="0"/>
              <a:t>C</a:t>
            </a:r>
            <a:r>
              <a:rPr lang="en-US" dirty="0" err="1"/>
              <a:t>ilji</a:t>
            </a:r>
            <a:r>
              <a:rPr lang="sl-SI" dirty="0"/>
              <a:t> </a:t>
            </a:r>
            <a:r>
              <a:rPr lang="en-US" dirty="0"/>
              <a:t>IEC</a:t>
            </a:r>
            <a:r>
              <a:rPr lang="sl-SI" dirty="0"/>
              <a:t>  (Mednarodni izobraževalni odbor)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AD2A7B-C944-0493-E54F-25B0EC08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02" y="1788105"/>
            <a:ext cx="7697534" cy="460373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Standardizacija</a:t>
            </a:r>
            <a:endParaRPr lang="en-US" b="1" dirty="0"/>
          </a:p>
          <a:p>
            <a:pPr lvl="1"/>
            <a:r>
              <a:rPr lang="en-US" dirty="0" err="1"/>
              <a:t>Harmonizacija</a:t>
            </a:r>
            <a:r>
              <a:rPr lang="en-US" dirty="0"/>
              <a:t> </a:t>
            </a:r>
            <a:r>
              <a:rPr lang="en-US" dirty="0" err="1"/>
              <a:t>izobraževanja</a:t>
            </a:r>
            <a:r>
              <a:rPr lang="en-US" dirty="0"/>
              <a:t> in </a:t>
            </a:r>
            <a:r>
              <a:rPr lang="en-US" dirty="0" err="1"/>
              <a:t>usposabljanja</a:t>
            </a:r>
            <a:r>
              <a:rPr lang="en-US" dirty="0"/>
              <a:t> za </a:t>
            </a:r>
            <a:r>
              <a:rPr lang="en-US" dirty="0" err="1"/>
              <a:t>čiste</a:t>
            </a:r>
            <a:r>
              <a:rPr lang="en-US" dirty="0"/>
              <a:t> </a:t>
            </a:r>
            <a:r>
              <a:rPr lang="en-US" dirty="0" err="1"/>
              <a:t>prostore</a:t>
            </a:r>
            <a:r>
              <a:rPr lang="en-US" dirty="0"/>
              <a:t> po </a:t>
            </a:r>
            <a:r>
              <a:rPr lang="en-US" dirty="0" err="1"/>
              <a:t>vsem</a:t>
            </a:r>
            <a:r>
              <a:rPr lang="en-US" dirty="0"/>
              <a:t> </a:t>
            </a:r>
            <a:r>
              <a:rPr lang="en-US" dirty="0" err="1"/>
              <a:t>svetu</a:t>
            </a:r>
            <a:r>
              <a:rPr lang="en-US" dirty="0"/>
              <a:t> v </a:t>
            </a:r>
            <a:r>
              <a:rPr lang="en-US" dirty="0" err="1"/>
              <a:t>skladu</a:t>
            </a:r>
            <a:r>
              <a:rPr lang="en-US" dirty="0"/>
              <a:t> s </a:t>
            </a:r>
            <a:r>
              <a:rPr lang="en-US" dirty="0" err="1"/>
              <a:t>standardom</a:t>
            </a:r>
            <a:r>
              <a:rPr lang="en-US" dirty="0"/>
              <a:t> ISO TC209 (14644 in 14698).</a:t>
            </a:r>
            <a:endParaRPr lang="sl-SI" dirty="0"/>
          </a:p>
          <a:p>
            <a:pPr marL="411480" lvl="1" indent="0">
              <a:buNone/>
            </a:pPr>
            <a:endParaRPr lang="en-US" dirty="0"/>
          </a:p>
          <a:p>
            <a:r>
              <a:rPr lang="en-US" b="1" dirty="0"/>
              <a:t>2. </a:t>
            </a:r>
            <a:r>
              <a:rPr lang="en-US" b="1" dirty="0" err="1"/>
              <a:t>Certificiranje</a:t>
            </a:r>
            <a:endParaRPr lang="en-US" b="1" dirty="0"/>
          </a:p>
          <a:p>
            <a:pPr lvl="1"/>
            <a:r>
              <a:rPr lang="en-US" dirty="0" err="1"/>
              <a:t>Uresničevanje</a:t>
            </a:r>
            <a:r>
              <a:rPr lang="en-US" dirty="0"/>
              <a:t> </a:t>
            </a:r>
            <a:r>
              <a:rPr lang="en-US" dirty="0" err="1"/>
              <a:t>temeljnega</a:t>
            </a:r>
            <a:r>
              <a:rPr lang="en-US" dirty="0"/>
              <a:t> </a:t>
            </a:r>
            <a:r>
              <a:rPr lang="en-US" dirty="0" err="1"/>
              <a:t>načela</a:t>
            </a:r>
            <a:r>
              <a:rPr lang="en-US" dirty="0"/>
              <a:t> </a:t>
            </a:r>
            <a:r>
              <a:rPr lang="en-US" dirty="0" err="1"/>
              <a:t>strokovnega</a:t>
            </a:r>
            <a:r>
              <a:rPr lang="en-US" dirty="0"/>
              <a:t> </a:t>
            </a:r>
            <a:r>
              <a:rPr lang="en-US" dirty="0" err="1"/>
              <a:t>certificiranja</a:t>
            </a:r>
            <a:r>
              <a:rPr lang="en-US" dirty="0"/>
              <a:t> </a:t>
            </a:r>
            <a:r>
              <a:rPr lang="en-US" dirty="0" err="1"/>
              <a:t>prek</a:t>
            </a:r>
            <a:r>
              <a:rPr lang="en-US" dirty="0"/>
              <a:t> </a:t>
            </a:r>
            <a:r>
              <a:rPr lang="en-US" dirty="0" err="1"/>
              <a:t>izpitov</a:t>
            </a:r>
            <a:r>
              <a:rPr lang="en-US" dirty="0"/>
              <a:t>.</a:t>
            </a:r>
            <a:endParaRPr lang="sl-SI" dirty="0"/>
          </a:p>
          <a:p>
            <a:pPr marL="411480" lvl="1" indent="0">
              <a:buNone/>
            </a:pPr>
            <a:endParaRPr lang="en-US" dirty="0"/>
          </a:p>
          <a:p>
            <a:r>
              <a:rPr lang="en-US" b="1" dirty="0"/>
              <a:t>3. </a:t>
            </a:r>
            <a:r>
              <a:rPr lang="en-US" b="1" dirty="0" err="1"/>
              <a:t>Izobraževanje</a:t>
            </a:r>
            <a:endParaRPr lang="en-US" b="1" dirty="0"/>
          </a:p>
          <a:p>
            <a:pPr lvl="1"/>
            <a:r>
              <a:rPr lang="en-US" dirty="0" err="1"/>
              <a:t>Spodbujanje</a:t>
            </a:r>
            <a:r>
              <a:rPr lang="en-US" dirty="0"/>
              <a:t> </a:t>
            </a:r>
            <a:r>
              <a:rPr lang="en-US" dirty="0" err="1"/>
              <a:t>mednarodnega</a:t>
            </a:r>
            <a:r>
              <a:rPr lang="en-US" dirty="0"/>
              <a:t> </a:t>
            </a:r>
            <a:r>
              <a:rPr lang="en-US" dirty="0" err="1"/>
              <a:t>izobraževanja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področju</a:t>
            </a:r>
            <a:r>
              <a:rPr lang="en-US" dirty="0"/>
              <a:t> </a:t>
            </a:r>
            <a:r>
              <a:rPr lang="en-US" dirty="0" err="1"/>
              <a:t>tehnologije</a:t>
            </a:r>
            <a:r>
              <a:rPr lang="en-US" dirty="0"/>
              <a:t> </a:t>
            </a:r>
            <a:r>
              <a:rPr lang="en-US" dirty="0" err="1"/>
              <a:t>čistih</a:t>
            </a:r>
            <a:r>
              <a:rPr lang="en-US" dirty="0"/>
              <a:t> </a:t>
            </a:r>
            <a:r>
              <a:rPr lang="en-US" dirty="0" err="1"/>
              <a:t>prostorov</a:t>
            </a:r>
            <a:r>
              <a:rPr lang="en-US" dirty="0"/>
              <a:t> in </a:t>
            </a:r>
            <a:r>
              <a:rPr lang="en-US" dirty="0" err="1"/>
              <a:t>nadzora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kontaminacijo</a:t>
            </a:r>
            <a:r>
              <a:rPr lang="en-US" dirty="0"/>
              <a:t>.</a:t>
            </a:r>
            <a:endParaRPr lang="sl-SI" dirty="0"/>
          </a:p>
          <a:p>
            <a:pPr marL="411480" lvl="1" indent="0">
              <a:buNone/>
            </a:pPr>
            <a:endParaRPr lang="en-US" dirty="0"/>
          </a:p>
          <a:p>
            <a:r>
              <a:rPr lang="en-US" b="1" dirty="0"/>
              <a:t>4. </a:t>
            </a:r>
            <a:r>
              <a:rPr lang="en-US" b="1" dirty="0" err="1"/>
              <a:t>Sodelovanje</a:t>
            </a:r>
            <a:endParaRPr lang="en-US" b="1" dirty="0"/>
          </a:p>
          <a:p>
            <a:pPr lvl="1"/>
            <a:r>
              <a:rPr lang="en-US" dirty="0" err="1"/>
              <a:t>Spodbujanje</a:t>
            </a:r>
            <a:r>
              <a:rPr lang="en-US" dirty="0"/>
              <a:t> </a:t>
            </a:r>
            <a:r>
              <a:rPr lang="en-US" dirty="0" err="1"/>
              <a:t>mednarodnega</a:t>
            </a:r>
            <a:r>
              <a:rPr lang="en-US" dirty="0"/>
              <a:t> </a:t>
            </a:r>
            <a:r>
              <a:rPr lang="en-US" dirty="0" err="1"/>
              <a:t>sodelovanja</a:t>
            </a:r>
            <a:r>
              <a:rPr lang="en-US" dirty="0"/>
              <a:t> in </a:t>
            </a:r>
            <a:r>
              <a:rPr lang="en-US" dirty="0" err="1"/>
              <a:t>izmenjave</a:t>
            </a:r>
            <a:r>
              <a:rPr lang="en-US" dirty="0"/>
              <a:t> </a:t>
            </a:r>
            <a:r>
              <a:rPr lang="en-US" dirty="0" err="1"/>
              <a:t>tečajev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Med </a:t>
            </a:r>
            <a:r>
              <a:rPr lang="en-US" dirty="0" err="1"/>
              <a:t>nacionalnimi</a:t>
            </a:r>
            <a:r>
              <a:rPr lang="en-US" dirty="0"/>
              <a:t> </a:t>
            </a:r>
            <a:r>
              <a:rPr lang="en-US" dirty="0" err="1"/>
              <a:t>združenji</a:t>
            </a:r>
            <a:r>
              <a:rPr lang="en-US" dirty="0"/>
              <a:t> za </a:t>
            </a:r>
            <a:r>
              <a:rPr lang="en-US" dirty="0" err="1"/>
              <a:t>čiste</a:t>
            </a:r>
            <a:r>
              <a:rPr lang="en-US" dirty="0"/>
              <a:t> </a:t>
            </a:r>
            <a:r>
              <a:rPr lang="en-US" dirty="0" err="1"/>
              <a:t>prostore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Med </a:t>
            </a:r>
            <a:r>
              <a:rPr lang="en-US" dirty="0" err="1"/>
              <a:t>uporabniki</a:t>
            </a:r>
            <a:r>
              <a:rPr lang="en-US" dirty="0"/>
              <a:t> </a:t>
            </a:r>
            <a:r>
              <a:rPr lang="en-US" dirty="0" err="1"/>
              <a:t>čistih</a:t>
            </a:r>
            <a:r>
              <a:rPr lang="en-US" dirty="0"/>
              <a:t> </a:t>
            </a:r>
            <a:r>
              <a:rPr lang="en-US" dirty="0" err="1"/>
              <a:t>prostorov</a:t>
            </a:r>
            <a:r>
              <a:rPr lang="en-US" dirty="0"/>
              <a:t> in </a:t>
            </a:r>
            <a:r>
              <a:rPr lang="en-US" dirty="0" err="1"/>
              <a:t>strokovnjaki</a:t>
            </a:r>
            <a:r>
              <a:rPr lang="en-US" dirty="0"/>
              <a:t>.</a:t>
            </a:r>
            <a:endParaRPr lang="sl-SI" dirty="0"/>
          </a:p>
          <a:p>
            <a:pPr marL="704088" lvl="2" indent="0">
              <a:buNone/>
            </a:pPr>
            <a:endParaRPr lang="en-US" dirty="0"/>
          </a:p>
        </p:txBody>
      </p:sp>
      <p:pic>
        <p:nvPicPr>
          <p:cNvPr id="5" name="Picture 4" descr="A blurry image of people walking in a hallway&#10;&#10;Description automatically generated">
            <a:extLst>
              <a:ext uri="{FF2B5EF4-FFF2-40B4-BE49-F238E27FC236}">
                <a16:creationId xmlns:a16="http://schemas.microsoft.com/office/drawing/2014/main" id="{26BE7EA3-C5DF-387F-E6E7-0CD3E26BC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111" r="10681" b="-111"/>
          <a:stretch/>
        </p:blipFill>
        <p:spPr>
          <a:xfrm>
            <a:off x="8626764" y="1618162"/>
            <a:ext cx="3913578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119E2-F001-669E-69C1-AC37531C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91" y="518419"/>
            <a:ext cx="10972800" cy="1066800"/>
          </a:xfrm>
        </p:spPr>
        <p:txBody>
          <a:bodyPr>
            <a:normAutofit/>
          </a:bodyPr>
          <a:lstStyle/>
          <a:p>
            <a:r>
              <a:rPr lang="sl-SI" dirty="0"/>
              <a:t>Člani združenja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5E5A469-6783-83FB-3DE1-10F6F28B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80" y="1441923"/>
            <a:ext cx="7232432" cy="4170796"/>
          </a:xfrm>
        </p:spPr>
        <p:txBody>
          <a:bodyPr>
            <a:normAutofit fontScale="85000" lnSpcReduction="10000"/>
          </a:bodyPr>
          <a:lstStyle/>
          <a:p>
            <a:r>
              <a:rPr lang="sl-SI" b="1" dirty="0"/>
              <a:t>Podjetja</a:t>
            </a:r>
            <a:r>
              <a:rPr lang="en-US" b="1" dirty="0"/>
              <a:t>:</a:t>
            </a:r>
          </a:p>
          <a:p>
            <a:pPr lvl="1">
              <a:buClr>
                <a:srgbClr val="72B2E3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Lek </a:t>
            </a:r>
            <a:r>
              <a:rPr lang="en-US" sz="2400" b="1" dirty="0" err="1"/>
              <a:t>d.d.</a:t>
            </a:r>
            <a:r>
              <a:rPr lang="sl-SI" sz="2400" b="1" dirty="0"/>
              <a:t> (</a:t>
            </a:r>
            <a:r>
              <a:rPr lang="sl-SI" sz="2400" b="1" dirty="0" err="1"/>
              <a:t>Sandoz</a:t>
            </a:r>
            <a:r>
              <a:rPr lang="sl-SI" sz="2400" b="1" dirty="0"/>
              <a:t>)</a:t>
            </a:r>
            <a:r>
              <a:rPr lang="sl-SI" sz="2100" dirty="0"/>
              <a:t>, </a:t>
            </a:r>
            <a:r>
              <a:rPr lang="sl-SI" sz="1900" dirty="0"/>
              <a:t>info@sandoz.com, www.lek.si</a:t>
            </a:r>
            <a:endParaRPr lang="en-US" sz="1900" dirty="0"/>
          </a:p>
          <a:p>
            <a:pPr lvl="1">
              <a:buClr>
                <a:srgbClr val="72B2E3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Novartis d.o.o.</a:t>
            </a:r>
            <a:r>
              <a:rPr lang="sl-SI" sz="2100" dirty="0"/>
              <a:t>, </a:t>
            </a:r>
            <a:r>
              <a:rPr lang="sl-SI" sz="1900" dirty="0"/>
              <a:t>info.slo@novartis.com, www.novartis.com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Iskra</a:t>
            </a:r>
            <a:r>
              <a:rPr lang="sl-SI" sz="2400" b="1" dirty="0"/>
              <a:t> </a:t>
            </a:r>
            <a:r>
              <a:rPr lang="en-US" sz="2400" b="1" dirty="0"/>
              <a:t>Pio d.o.o.</a:t>
            </a:r>
            <a:r>
              <a:rPr lang="sl-SI" sz="2100" dirty="0"/>
              <a:t>, </a:t>
            </a:r>
            <a:r>
              <a:rPr lang="sl-SI" sz="1900" dirty="0"/>
              <a:t>info@iskra-pio.si, www.iskra-pio.si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Camfil</a:t>
            </a:r>
            <a:r>
              <a:rPr lang="en-US" sz="2400" b="1" dirty="0"/>
              <a:t> Slovenia d.o.o.</a:t>
            </a:r>
            <a:r>
              <a:rPr lang="sl-SI" sz="1900" dirty="0"/>
              <a:t>, dejan.savsek@camfil.com, www.camfil.com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Messer Slovenija d.o.o.</a:t>
            </a:r>
            <a:r>
              <a:rPr lang="sl-SI" sz="2100" dirty="0"/>
              <a:t>, </a:t>
            </a:r>
            <a:r>
              <a:rPr lang="sl-SI" sz="1900" dirty="0"/>
              <a:t>info.si@messergroup.com, www.messer.si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Klimer Štirn </a:t>
            </a:r>
            <a:r>
              <a:rPr lang="en-US" sz="2400" b="1" dirty="0" err="1"/>
              <a:t>d.n.o</a:t>
            </a:r>
            <a:r>
              <a:rPr lang="en-US" sz="2400" b="1" dirty="0"/>
              <a:t>.</a:t>
            </a:r>
            <a:r>
              <a:rPr lang="sl-SI" sz="1900" dirty="0"/>
              <a:t>, info@klimer.si, www.klimer.si 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NKM d.o.o.</a:t>
            </a:r>
            <a:r>
              <a:rPr lang="sl-SI" sz="1900" dirty="0"/>
              <a:t>, info@nkm.si, www.nkm.si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Lonstroff</a:t>
            </a:r>
            <a:r>
              <a:rPr lang="en-US" sz="2400" b="1" dirty="0"/>
              <a:t> d.o.o.</a:t>
            </a:r>
            <a:r>
              <a:rPr lang="sl-SI" sz="1900" dirty="0"/>
              <a:t>, info@lonstroff.com, www.lonstroff.com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TRM Filter d.o.o.</a:t>
            </a:r>
            <a:r>
              <a:rPr lang="sl-SI" sz="1900" dirty="0"/>
              <a:t>, info@trm-filter.com, www.trm-filter.com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NAYA LIFE SCIENCES d.o.o.</a:t>
            </a:r>
            <a:r>
              <a:rPr lang="sl-SI" sz="1900" dirty="0"/>
              <a:t>, contact@naya-ls.com, www.naya-ls.com</a:t>
            </a:r>
            <a:endParaRPr lang="en-US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err="1"/>
              <a:t>Bossplast</a:t>
            </a:r>
            <a:r>
              <a:rPr lang="en-US" sz="2400" b="1" dirty="0"/>
              <a:t> d.o.o.</a:t>
            </a:r>
            <a:r>
              <a:rPr lang="sl-SI" sz="1900" dirty="0"/>
              <a:t>, info@bossplast.com, www.bossplast.com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D09A4A2D-220C-1C11-B223-B55DE2761143}"/>
              </a:ext>
            </a:extLst>
          </p:cNvPr>
          <p:cNvSpPr txBox="1">
            <a:spLocks/>
          </p:cNvSpPr>
          <p:nvPr/>
        </p:nvSpPr>
        <p:spPr>
          <a:xfrm>
            <a:off x="501891" y="5081074"/>
            <a:ext cx="9844506" cy="392917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Font typeface="Georgia"/>
              <a:buNone/>
            </a:pPr>
            <a:endParaRPr lang="en-US" dirty="0"/>
          </a:p>
          <a:p>
            <a:r>
              <a:rPr lang="sl-SI" sz="2400" b="1" dirty="0"/>
              <a:t>Pridruženi član:</a:t>
            </a: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/>
              <a:t>University of Ljubljana</a:t>
            </a:r>
            <a:r>
              <a:rPr lang="sl-SI" sz="1600" dirty="0"/>
              <a:t>, </a:t>
            </a:r>
            <a:r>
              <a:rPr lang="en-US" sz="1600" dirty="0"/>
              <a:t>Prof. Dr. </a:t>
            </a:r>
            <a:r>
              <a:rPr lang="en-US" sz="1600" dirty="0" err="1"/>
              <a:t>Uroš</a:t>
            </a:r>
            <a:r>
              <a:rPr lang="en-US" sz="1600" dirty="0"/>
              <a:t> </a:t>
            </a:r>
            <a:r>
              <a:rPr lang="en-US" sz="1600" dirty="0" err="1"/>
              <a:t>Stritih</a:t>
            </a:r>
            <a:r>
              <a:rPr lang="sl-SI" sz="1600" dirty="0"/>
              <a:t>, dekanat@fs.uni-lj.si, www.uni-lj.si</a:t>
            </a:r>
            <a:br>
              <a:rPr lang="en-US" sz="2000" b="1" dirty="0"/>
            </a:br>
            <a:endParaRPr lang="en-US" sz="20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B00F7F4B-B891-CDF5-C044-305D26573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718" y="2080624"/>
            <a:ext cx="4872282" cy="26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08F8EE-2892-E97A-2459-F4FECAFC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79" y="733758"/>
            <a:ext cx="10972800" cy="1066800"/>
          </a:xfrm>
        </p:spPr>
        <p:txBody>
          <a:bodyPr/>
          <a:lstStyle/>
          <a:p>
            <a:r>
              <a:rPr lang="sl-SI" dirty="0"/>
              <a:t>Vodstvo združenja in IO</a:t>
            </a:r>
            <a:endParaRPr lang="en-US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7DAD0B-D441-F7AF-EA07-136E09DC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9225"/>
            <a:ext cx="7624354" cy="4325112"/>
          </a:xfrm>
        </p:spPr>
        <p:txBody>
          <a:bodyPr>
            <a:normAutofit/>
          </a:bodyPr>
          <a:lstStyle/>
          <a:p>
            <a:pPr>
              <a:buClr>
                <a:srgbClr val="72DFE5"/>
              </a:buClr>
            </a:pP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Predsednik: 	TBA	</a:t>
            </a:r>
          </a:p>
          <a:p>
            <a:pPr>
              <a:buClr>
                <a:srgbClr val="72DFE5"/>
              </a:buClr>
            </a:pPr>
            <a:r>
              <a:rPr lang="sl-SI" sz="2400" dirty="0"/>
              <a:t>Podpredsednik</a:t>
            </a: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 	Nataša Štirn, Klimer Štirn d.n.</a:t>
            </a: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o.</a:t>
            </a:r>
          </a:p>
          <a:p>
            <a:pPr marL="109728" indent="0">
              <a:buNone/>
            </a:pP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Milan Morato, Iskra PIO d.o.o.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l-SI" sz="2400" dirty="0"/>
              <a:t>Člani IO</a:t>
            </a: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: </a:t>
            </a:r>
            <a:b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	Luka Useničnik, Lek d.d. (Sandoz) </a:t>
            </a:r>
            <a:b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			Tine Teodorović, NKM d.o.o.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9728" indent="0">
              <a:buNone/>
            </a:pP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Agnes Krmelj, Lonstroff d.o.o.</a:t>
            </a:r>
            <a:b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sl-SI" sz="2400" dirty="0">
                <a:latin typeface="Aptos" panose="020B0004020202020204" pitchFamily="34" charset="0"/>
                <a:ea typeface="Calibri" panose="020F0502020204030204" pitchFamily="34" charset="0"/>
              </a:rPr>
              <a:t>			Gregor Jeglič, Bossplast d.o.o </a:t>
            </a:r>
            <a:endParaRPr lang="en-US" sz="2400" dirty="0"/>
          </a:p>
        </p:txBody>
      </p:sp>
      <p:pic>
        <p:nvPicPr>
          <p:cNvPr id="5" name="Picture 4" descr="A close-up of a person holding a microchip&#10;&#10;Description automatically generated">
            <a:extLst>
              <a:ext uri="{FF2B5EF4-FFF2-40B4-BE49-F238E27FC236}">
                <a16:creationId xmlns:a16="http://schemas.microsoft.com/office/drawing/2014/main" id="{2D59B885-2DB6-B1CC-9F59-EC3ADB6D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54" y="1935018"/>
            <a:ext cx="5434879" cy="36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stavitev za izobraževanje">
  <a:themeElements>
    <a:clrScheme name="Po meri 5">
      <a:dk1>
        <a:sysClr val="windowText" lastClr="000000"/>
      </a:dk1>
      <a:lt1>
        <a:srgbClr val="002060"/>
      </a:lt1>
      <a:dk2>
        <a:srgbClr val="FFFFFF"/>
      </a:dk2>
      <a:lt2>
        <a:srgbClr val="D1EEF9"/>
      </a:lt2>
      <a:accent1>
        <a:srgbClr val="D1EEF9"/>
      </a:accent1>
      <a:accent2>
        <a:srgbClr val="D1E6F6"/>
      </a:accent2>
      <a:accent3>
        <a:srgbClr val="D3F5F7"/>
      </a:accent3>
      <a:accent4>
        <a:srgbClr val="D8F1EA"/>
      </a:accent4>
      <a:accent5>
        <a:srgbClr val="D4EBDA"/>
      </a:accent5>
      <a:accent6>
        <a:srgbClr val="DFECEB"/>
      </a:accent6>
      <a:hlink>
        <a:srgbClr val="E3F6C9"/>
      </a:hlink>
      <a:folHlink>
        <a:srgbClr val="FEE4B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5314_TF03460604" id="{ADDF9B4A-5B19-4CAF-A8A0-D5EF71E2F478}" vid="{C200600D-9228-401A-9542-E6E6E9896865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3cdf61-9bdb-4ab1-bf99-aabb6c694d24" xsi:nil="true"/>
    <lcf76f155ced4ddcb4097134ff3c332f xmlns="9b964530-3dac-4295-8091-817513bab33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997BC53C669C4BA1E1F8FFC319988C" ma:contentTypeVersion="17" ma:contentTypeDescription="Ustvari nov dokument." ma:contentTypeScope="" ma:versionID="a70f87deba4bec325843bb5730e81d26">
  <xsd:schema xmlns:xsd="http://www.w3.org/2001/XMLSchema" xmlns:xs="http://www.w3.org/2001/XMLSchema" xmlns:p="http://schemas.microsoft.com/office/2006/metadata/properties" xmlns:ns2="703cdf61-9bdb-4ab1-bf99-aabb6c694d24" xmlns:ns3="9b964530-3dac-4295-8091-817513bab335" targetNamespace="http://schemas.microsoft.com/office/2006/metadata/properties" ma:root="true" ma:fieldsID="667769c748fb5f726ccf7c209ff260a1" ns2:_="" ns3:_="">
    <xsd:import namespace="703cdf61-9bdb-4ab1-bf99-aabb6c694d24"/>
    <xsd:import namespace="9b964530-3dac-4295-8091-817513bab33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64530-3dac-4295-8091-817513bab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BC12DD-74FF-4EA1-ACD2-00401522FD8F}">
  <ds:schemaRefs>
    <ds:schemaRef ds:uri="http://schemas.microsoft.com/office/2006/metadata/properties"/>
    <ds:schemaRef ds:uri="http://schemas.microsoft.com/office/infopath/2007/PartnerControls"/>
    <ds:schemaRef ds:uri="703cdf61-9bdb-4ab1-bf99-aabb6c694d24"/>
    <ds:schemaRef ds:uri="9b964530-3dac-4295-8091-817513bab335"/>
  </ds:schemaRefs>
</ds:datastoreItem>
</file>

<file path=customXml/itemProps2.xml><?xml version="1.0" encoding="utf-8"?>
<ds:datastoreItem xmlns:ds="http://schemas.openxmlformats.org/officeDocument/2006/customXml" ds:itemID="{5ACD9FDD-0B97-4CA6-876E-B56EAD2A23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9FCFC1-DDDB-4AA1-A8A3-02C775C01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cdf61-9bdb-4ab1-bf99-aabb6c694d24"/>
    <ds:schemaRef ds:uri="9b964530-3dac-4295-8091-817513bab3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994</Words>
  <Application>Microsoft Office PowerPoint</Application>
  <PresentationFormat>Širokozaslonsko</PresentationFormat>
  <Paragraphs>88</Paragraphs>
  <Slides>10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20" baseType="lpstr">
      <vt:lpstr>Aptos</vt:lpstr>
      <vt:lpstr>Arial</vt:lpstr>
      <vt:lpstr>Bahnschrift SemiBold</vt:lpstr>
      <vt:lpstr>Calibri</vt:lpstr>
      <vt:lpstr>Century Gothic</vt:lpstr>
      <vt:lpstr>Georgia</vt:lpstr>
      <vt:lpstr>inherit</vt:lpstr>
      <vt:lpstr>Trebuchet MS</vt:lpstr>
      <vt:lpstr>Wingdings 2</vt:lpstr>
      <vt:lpstr>Predstavitev za izobraževanje</vt:lpstr>
      <vt:lpstr>Predstavitev združenja</vt:lpstr>
      <vt:lpstr>Cilji </vt:lpstr>
      <vt:lpstr>Naloge  (1/2)</vt:lpstr>
      <vt:lpstr>Naloge  (2/2)</vt:lpstr>
      <vt:lpstr>Članstvo v ICCCS -The International Confederation  of Contamination Control Societies </vt:lpstr>
      <vt:lpstr>Prednosti članstva v ICCCS</vt:lpstr>
      <vt:lpstr>Cilji IEC  (Mednarodni izobraževalni odbor)</vt:lpstr>
      <vt:lpstr>Člani združenja</vt:lpstr>
      <vt:lpstr>Vodstvo združenja in IO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združenja</dc:title>
  <dc:creator>Nataša Štirn</dc:creator>
  <cp:lastModifiedBy>Katarina Dolinar</cp:lastModifiedBy>
  <cp:revision>23</cp:revision>
  <dcterms:created xsi:type="dcterms:W3CDTF">2024-04-24T06:46:37Z</dcterms:created>
  <dcterms:modified xsi:type="dcterms:W3CDTF">2025-01-21T07:43:33Z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0x010100C0997BC53C669C4BA1E1F8FFC319988C</vt:lpwstr>
  </property>
  <property fmtid="{D5CDD505-2E9C-101B-9397-08002B2CF9AE}" pid="3" name="MediaServiceImageTags">
    <vt:lpwstr/>
  </property>
</Properties>
</file>